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康熙字典體" pitchFamily="2" charset="-120"/>
      <p:regular r:id="rId29"/>
    </p:embeddedFont>
    <p:embeddedFont>
      <p:font typeface="字体圈欣意吉祥宋" panose="00000500000000000000" pitchFamily="2" charset="-122"/>
      <p:regular r:id="rId30"/>
    </p:embeddedFont>
    <p:embeddedFont>
      <p:font typeface="字由点字大字报" panose="02010600030101010101" charset="-122"/>
      <p:regular r:id="rId31"/>
    </p:embeddedFont>
    <p:embeddedFont>
      <p:font typeface="Arimo" panose="02010600030101010101" charset="0"/>
      <p:regular r:id="rId32"/>
    </p:embeddedFont>
    <p:embeddedFont>
      <p:font typeface="Calibri" panose="020F0502020204030204" pitchFamily="34" charset="0"/>
      <p:regular r:id="rId33"/>
      <p:bold r:id="rId34"/>
      <p:italic r:id="rId35"/>
      <p:boldItalic r:id="rId36"/>
    </p:embeddedFont>
    <p:embeddedFont>
      <p:font typeface="等线" panose="02010600030101010101" pitchFamily="2" charset="-122"/>
      <p:regular r:id="rId37"/>
      <p:bold r:id="rId38"/>
    </p:embeddedFont>
    <p:embeddedFont>
      <p:font typeface="思源宋体 CN Heavy" panose="02020900000000000000" pitchFamily="18" charset="-122"/>
      <p:bold r:id="rId39"/>
    </p:embeddedFont>
    <p:embeddedFont>
      <p:font typeface="思源宋体 CN Medium" panose="02020500000000000000" pitchFamily="18" charset="-122"/>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4FAA4B-5DE7-48D7-A99C-7B1D32C97F84}" v="113" dt="2022-12-23T07:30:33.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558" y="54"/>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闫 瑜笛" userId="76615b97e47f8a19" providerId="LiveId" clId="{8D4FAA4B-5DE7-48D7-A99C-7B1D32C97F84}"/>
    <pc:docChg chg="undo redo custSel modSld">
      <pc:chgData name="闫 瑜笛" userId="76615b97e47f8a19" providerId="LiveId" clId="{8D4FAA4B-5DE7-48D7-A99C-7B1D32C97F84}" dt="2022-12-23T07:37:54.145" v="1135" actId="1076"/>
      <pc:docMkLst>
        <pc:docMk/>
      </pc:docMkLst>
      <pc:sldChg chg="modSp mod">
        <pc:chgData name="闫 瑜笛" userId="76615b97e47f8a19" providerId="LiveId" clId="{8D4FAA4B-5DE7-48D7-A99C-7B1D32C97F84}" dt="2022-12-23T07:24:35.207" v="673" actId="2711"/>
        <pc:sldMkLst>
          <pc:docMk/>
          <pc:sldMk cId="0" sldId="256"/>
        </pc:sldMkLst>
        <pc:spChg chg="mod">
          <ac:chgData name="闫 瑜笛" userId="76615b97e47f8a19" providerId="LiveId" clId="{8D4FAA4B-5DE7-48D7-A99C-7B1D32C97F84}" dt="2022-12-23T07:24:35.207" v="673" actId="2711"/>
          <ac:spMkLst>
            <pc:docMk/>
            <pc:sldMk cId="0" sldId="256"/>
            <ac:spMk id="15" creationId="{00000000-0000-0000-0000-000000000000}"/>
          </ac:spMkLst>
        </pc:spChg>
        <pc:spChg chg="mod">
          <ac:chgData name="闫 瑜笛" userId="76615b97e47f8a19" providerId="LiveId" clId="{8D4FAA4B-5DE7-48D7-A99C-7B1D32C97F84}" dt="2022-12-23T07:24:35.207" v="673" actId="2711"/>
          <ac:spMkLst>
            <pc:docMk/>
            <pc:sldMk cId="0" sldId="256"/>
            <ac:spMk id="23" creationId="{00000000-0000-0000-0000-000000000000}"/>
          </ac:spMkLst>
        </pc:spChg>
        <pc:spChg chg="mod">
          <ac:chgData name="闫 瑜笛" userId="76615b97e47f8a19" providerId="LiveId" clId="{8D4FAA4B-5DE7-48D7-A99C-7B1D32C97F84}" dt="2022-12-23T07:24:35.207" v="673" actId="2711"/>
          <ac:spMkLst>
            <pc:docMk/>
            <pc:sldMk cId="0" sldId="256"/>
            <ac:spMk id="31" creationId="{00000000-0000-0000-0000-000000000000}"/>
          </ac:spMkLst>
        </pc:spChg>
        <pc:spChg chg="mod">
          <ac:chgData name="闫 瑜笛" userId="76615b97e47f8a19" providerId="LiveId" clId="{8D4FAA4B-5DE7-48D7-A99C-7B1D32C97F84}" dt="2022-12-23T07:24:35.207" v="673" actId="2711"/>
          <ac:spMkLst>
            <pc:docMk/>
            <pc:sldMk cId="0" sldId="256"/>
            <ac:spMk id="39" creationId="{00000000-0000-0000-0000-000000000000}"/>
          </ac:spMkLst>
        </pc:spChg>
        <pc:spChg chg="mod">
          <ac:chgData name="闫 瑜笛" userId="76615b97e47f8a19" providerId="LiveId" clId="{8D4FAA4B-5DE7-48D7-A99C-7B1D32C97F84}" dt="2022-12-23T07:24:35.207" v="673" actId="2711"/>
          <ac:spMkLst>
            <pc:docMk/>
            <pc:sldMk cId="0" sldId="256"/>
            <ac:spMk id="47" creationId="{00000000-0000-0000-0000-000000000000}"/>
          </ac:spMkLst>
        </pc:spChg>
      </pc:sldChg>
      <pc:sldChg chg="addSp delSp modSp mod">
        <pc:chgData name="闫 瑜笛" userId="76615b97e47f8a19" providerId="LiveId" clId="{8D4FAA4B-5DE7-48D7-A99C-7B1D32C97F84}" dt="2022-12-23T07:27:09.664" v="711" actId="1036"/>
        <pc:sldMkLst>
          <pc:docMk/>
          <pc:sldMk cId="0" sldId="257"/>
        </pc:sldMkLst>
        <pc:spChg chg="mod">
          <ac:chgData name="闫 瑜笛" userId="76615b97e47f8a19" providerId="LiveId" clId="{8D4FAA4B-5DE7-48D7-A99C-7B1D32C97F84}" dt="2022-12-23T07:26:52.745" v="709" actId="1038"/>
          <ac:spMkLst>
            <pc:docMk/>
            <pc:sldMk cId="0" sldId="257"/>
            <ac:spMk id="13" creationId="{00000000-0000-0000-0000-000000000000}"/>
          </ac:spMkLst>
        </pc:spChg>
        <pc:spChg chg="mod">
          <ac:chgData name="闫 瑜笛" userId="76615b97e47f8a19" providerId="LiveId" clId="{8D4FAA4B-5DE7-48D7-A99C-7B1D32C97F84}" dt="2022-12-23T07:27:01.565" v="710" actId="2711"/>
          <ac:spMkLst>
            <pc:docMk/>
            <pc:sldMk cId="0" sldId="257"/>
            <ac:spMk id="14" creationId="{00000000-0000-0000-0000-000000000000}"/>
          </ac:spMkLst>
        </pc:spChg>
        <pc:spChg chg="mod">
          <ac:chgData name="闫 瑜笛" userId="76615b97e47f8a19" providerId="LiveId" clId="{8D4FAA4B-5DE7-48D7-A99C-7B1D32C97F84}" dt="2022-12-23T07:26:52.745" v="709" actId="1038"/>
          <ac:spMkLst>
            <pc:docMk/>
            <pc:sldMk cId="0" sldId="257"/>
            <ac:spMk id="15" creationId="{00000000-0000-0000-0000-000000000000}"/>
          </ac:spMkLst>
        </pc:spChg>
        <pc:spChg chg="mod">
          <ac:chgData name="闫 瑜笛" userId="76615b97e47f8a19" providerId="LiveId" clId="{8D4FAA4B-5DE7-48D7-A99C-7B1D32C97F84}" dt="2022-12-23T07:26:52.745" v="709" actId="1038"/>
          <ac:spMkLst>
            <pc:docMk/>
            <pc:sldMk cId="0" sldId="257"/>
            <ac:spMk id="16" creationId="{00000000-0000-0000-0000-000000000000}"/>
          </ac:spMkLst>
        </pc:spChg>
        <pc:spChg chg="mod">
          <ac:chgData name="闫 瑜笛" userId="76615b97e47f8a19" providerId="LiveId" clId="{8D4FAA4B-5DE7-48D7-A99C-7B1D32C97F84}" dt="2022-12-23T06:40:46.015" v="377" actId="947"/>
          <ac:spMkLst>
            <pc:docMk/>
            <pc:sldMk cId="0" sldId="257"/>
            <ac:spMk id="17" creationId="{00000000-0000-0000-0000-000000000000}"/>
          </ac:spMkLst>
        </pc:spChg>
        <pc:spChg chg="mod">
          <ac:chgData name="闫 瑜笛" userId="76615b97e47f8a19" providerId="LiveId" clId="{8D4FAA4B-5DE7-48D7-A99C-7B1D32C97F84}" dt="2022-12-23T06:41:01.334" v="381" actId="947"/>
          <ac:spMkLst>
            <pc:docMk/>
            <pc:sldMk cId="0" sldId="257"/>
            <ac:spMk id="19" creationId="{00000000-0000-0000-0000-000000000000}"/>
          </ac:spMkLst>
        </pc:spChg>
        <pc:spChg chg="mod">
          <ac:chgData name="闫 瑜笛" userId="76615b97e47f8a19" providerId="LiveId" clId="{8D4FAA4B-5DE7-48D7-A99C-7B1D32C97F84}" dt="2022-12-23T06:41:01.334" v="381" actId="947"/>
          <ac:spMkLst>
            <pc:docMk/>
            <pc:sldMk cId="0" sldId="257"/>
            <ac:spMk id="21" creationId="{00000000-0000-0000-0000-000000000000}"/>
          </ac:spMkLst>
        </pc:spChg>
        <pc:spChg chg="mod">
          <ac:chgData name="闫 瑜笛" userId="76615b97e47f8a19" providerId="LiveId" clId="{8D4FAA4B-5DE7-48D7-A99C-7B1D32C97F84}" dt="2022-12-23T06:06:41.116" v="28" actId="1076"/>
          <ac:spMkLst>
            <pc:docMk/>
            <pc:sldMk cId="0" sldId="257"/>
            <ac:spMk id="22" creationId="{00000000-0000-0000-0000-000000000000}"/>
          </ac:spMkLst>
        </pc:spChg>
        <pc:spChg chg="mod">
          <ac:chgData name="闫 瑜笛" userId="76615b97e47f8a19" providerId="LiveId" clId="{8D4FAA4B-5DE7-48D7-A99C-7B1D32C97F84}" dt="2022-12-23T06:41:01.334" v="381" actId="947"/>
          <ac:spMkLst>
            <pc:docMk/>
            <pc:sldMk cId="0" sldId="257"/>
            <ac:spMk id="23" creationId="{00000000-0000-0000-0000-000000000000}"/>
          </ac:spMkLst>
        </pc:spChg>
        <pc:spChg chg="mod">
          <ac:chgData name="闫 瑜笛" userId="76615b97e47f8a19" providerId="LiveId" clId="{8D4FAA4B-5DE7-48D7-A99C-7B1D32C97F84}" dt="2022-12-23T07:25:52.564" v="692" actId="14100"/>
          <ac:spMkLst>
            <pc:docMk/>
            <pc:sldMk cId="0" sldId="257"/>
            <ac:spMk id="25" creationId="{00000000-0000-0000-0000-000000000000}"/>
          </ac:spMkLst>
        </pc:spChg>
        <pc:spChg chg="mod">
          <ac:chgData name="闫 瑜笛" userId="76615b97e47f8a19" providerId="LiveId" clId="{8D4FAA4B-5DE7-48D7-A99C-7B1D32C97F84}" dt="2022-12-23T07:27:09.664" v="711" actId="1036"/>
          <ac:spMkLst>
            <pc:docMk/>
            <pc:sldMk cId="0" sldId="257"/>
            <ac:spMk id="26" creationId="{00000000-0000-0000-0000-000000000000}"/>
          </ac:spMkLst>
        </pc:spChg>
        <pc:spChg chg="mod">
          <ac:chgData name="闫 瑜笛" userId="76615b97e47f8a19" providerId="LiveId" clId="{8D4FAA4B-5DE7-48D7-A99C-7B1D32C97F84}" dt="2022-12-23T07:27:09.664" v="711" actId="1036"/>
          <ac:spMkLst>
            <pc:docMk/>
            <pc:sldMk cId="0" sldId="257"/>
            <ac:spMk id="27" creationId="{00000000-0000-0000-0000-000000000000}"/>
          </ac:spMkLst>
        </pc:spChg>
        <pc:spChg chg="add del">
          <ac:chgData name="闫 瑜笛" userId="76615b97e47f8a19" providerId="LiveId" clId="{8D4FAA4B-5DE7-48D7-A99C-7B1D32C97F84}" dt="2022-12-23T06:06:36.879" v="26" actId="478"/>
          <ac:spMkLst>
            <pc:docMk/>
            <pc:sldMk cId="0" sldId="257"/>
            <ac:spMk id="28" creationId="{00000000-0000-0000-0000-000000000000}"/>
          </ac:spMkLst>
        </pc:spChg>
        <pc:spChg chg="mod">
          <ac:chgData name="闫 瑜笛" userId="76615b97e47f8a19" providerId="LiveId" clId="{8D4FAA4B-5DE7-48D7-A99C-7B1D32C97F84}" dt="2022-12-23T06:41:01.334" v="381" actId="947"/>
          <ac:spMkLst>
            <pc:docMk/>
            <pc:sldMk cId="0" sldId="257"/>
            <ac:spMk id="30" creationId="{00000000-0000-0000-0000-000000000000}"/>
          </ac:spMkLst>
        </pc:spChg>
        <pc:spChg chg="add mod">
          <ac:chgData name="闫 瑜笛" userId="76615b97e47f8a19" providerId="LiveId" clId="{8D4FAA4B-5DE7-48D7-A99C-7B1D32C97F84}" dt="2022-12-23T06:41:01.334" v="381" actId="947"/>
          <ac:spMkLst>
            <pc:docMk/>
            <pc:sldMk cId="0" sldId="257"/>
            <ac:spMk id="32" creationId="{635C8B07-37F7-3327-B772-3E8BE015A33E}"/>
          </ac:spMkLst>
        </pc:spChg>
        <pc:spChg chg="add mod">
          <ac:chgData name="闫 瑜笛" userId="76615b97e47f8a19" providerId="LiveId" clId="{8D4FAA4B-5DE7-48D7-A99C-7B1D32C97F84}" dt="2022-12-23T07:26:38.341" v="701" actId="571"/>
          <ac:spMkLst>
            <pc:docMk/>
            <pc:sldMk cId="0" sldId="257"/>
            <ac:spMk id="34" creationId="{B850E93D-B157-1764-692C-CBF17252E85F}"/>
          </ac:spMkLst>
        </pc:spChg>
        <pc:spChg chg="add mod">
          <ac:chgData name="闫 瑜笛" userId="76615b97e47f8a19" providerId="LiveId" clId="{8D4FAA4B-5DE7-48D7-A99C-7B1D32C97F84}" dt="2022-12-23T07:26:38.341" v="701" actId="571"/>
          <ac:spMkLst>
            <pc:docMk/>
            <pc:sldMk cId="0" sldId="257"/>
            <ac:spMk id="35" creationId="{95427F6D-29D3-4D65-1B2E-7E2286FBD18C}"/>
          </ac:spMkLst>
        </pc:spChg>
        <pc:spChg chg="add mod">
          <ac:chgData name="闫 瑜笛" userId="76615b97e47f8a19" providerId="LiveId" clId="{8D4FAA4B-5DE7-48D7-A99C-7B1D32C97F84}" dt="2022-12-23T07:26:38.341" v="701" actId="571"/>
          <ac:spMkLst>
            <pc:docMk/>
            <pc:sldMk cId="0" sldId="257"/>
            <ac:spMk id="36" creationId="{3D0D7FB9-C12F-9A34-FB47-8C0231D1543C}"/>
          </ac:spMkLst>
        </pc:spChg>
        <pc:spChg chg="add mod">
          <ac:chgData name="闫 瑜笛" userId="76615b97e47f8a19" providerId="LiveId" clId="{8D4FAA4B-5DE7-48D7-A99C-7B1D32C97F84}" dt="2022-12-23T07:26:38.341" v="701" actId="571"/>
          <ac:spMkLst>
            <pc:docMk/>
            <pc:sldMk cId="0" sldId="257"/>
            <ac:spMk id="37" creationId="{9097E5EF-E279-297C-29F8-4B7F783F54A7}"/>
          </ac:spMkLst>
        </pc:spChg>
        <pc:picChg chg="mod">
          <ac:chgData name="闫 瑜笛" userId="76615b97e47f8a19" providerId="LiveId" clId="{8D4FAA4B-5DE7-48D7-A99C-7B1D32C97F84}" dt="2022-12-23T07:26:44.960" v="704" actId="1037"/>
          <ac:picMkLst>
            <pc:docMk/>
            <pc:sldMk cId="0" sldId="257"/>
            <ac:picMk id="3" creationId="{00000000-0000-0000-0000-000000000000}"/>
          </ac:picMkLst>
        </pc:picChg>
        <pc:picChg chg="mod">
          <ac:chgData name="闫 瑜笛" userId="76615b97e47f8a19" providerId="LiveId" clId="{8D4FAA4B-5DE7-48D7-A99C-7B1D32C97F84}" dt="2022-12-23T07:25:52.564" v="692" actId="14100"/>
          <ac:picMkLst>
            <pc:docMk/>
            <pc:sldMk cId="0" sldId="257"/>
            <ac:picMk id="7" creationId="{00000000-0000-0000-0000-000000000000}"/>
          </ac:picMkLst>
        </pc:picChg>
        <pc:picChg chg="mod">
          <ac:chgData name="闫 瑜笛" userId="76615b97e47f8a19" providerId="LiveId" clId="{8D4FAA4B-5DE7-48D7-A99C-7B1D32C97F84}" dt="2022-12-23T07:26:44.960" v="704" actId="1037"/>
          <ac:picMkLst>
            <pc:docMk/>
            <pc:sldMk cId="0" sldId="257"/>
            <ac:picMk id="11" creationId="{00000000-0000-0000-0000-000000000000}"/>
          </ac:picMkLst>
        </pc:picChg>
        <pc:picChg chg="mod">
          <ac:chgData name="闫 瑜笛" userId="76615b97e47f8a19" providerId="LiveId" clId="{8D4FAA4B-5DE7-48D7-A99C-7B1D32C97F84}" dt="2022-12-23T06:05:40.716" v="1" actId="1076"/>
          <ac:picMkLst>
            <pc:docMk/>
            <pc:sldMk cId="0" sldId="257"/>
            <ac:picMk id="12" creationId="{00000000-0000-0000-0000-000000000000}"/>
          </ac:picMkLst>
        </pc:picChg>
        <pc:picChg chg="add mod">
          <ac:chgData name="闫 瑜笛" userId="76615b97e47f8a19" providerId="LiveId" clId="{8D4FAA4B-5DE7-48D7-A99C-7B1D32C97F84}" dt="2022-12-23T07:26:38.341" v="701" actId="571"/>
          <ac:picMkLst>
            <pc:docMk/>
            <pc:sldMk cId="0" sldId="257"/>
            <ac:picMk id="28" creationId="{C80B07C6-17A3-5E95-6F1B-88183BADE436}"/>
          </ac:picMkLst>
        </pc:picChg>
        <pc:picChg chg="add mod">
          <ac:chgData name="闫 瑜笛" userId="76615b97e47f8a19" providerId="LiveId" clId="{8D4FAA4B-5DE7-48D7-A99C-7B1D32C97F84}" dt="2022-12-23T07:26:38.341" v="701" actId="571"/>
          <ac:picMkLst>
            <pc:docMk/>
            <pc:sldMk cId="0" sldId="257"/>
            <ac:picMk id="33" creationId="{A214842B-A87E-AE1F-DFAC-E3A61AD127DC}"/>
          </ac:picMkLst>
        </pc:picChg>
      </pc:sldChg>
      <pc:sldChg chg="modSp mod">
        <pc:chgData name="闫 瑜笛" userId="76615b97e47f8a19" providerId="LiveId" clId="{8D4FAA4B-5DE7-48D7-A99C-7B1D32C97F84}" dt="2022-12-23T07:27:30.398" v="713" actId="2711"/>
        <pc:sldMkLst>
          <pc:docMk/>
          <pc:sldMk cId="0" sldId="258"/>
        </pc:sldMkLst>
        <pc:spChg chg="mod">
          <ac:chgData name="闫 瑜笛" userId="76615b97e47f8a19" providerId="LiveId" clId="{8D4FAA4B-5DE7-48D7-A99C-7B1D32C97F84}" dt="2022-12-23T07:27:30.398" v="713" actId="2711"/>
          <ac:spMkLst>
            <pc:docMk/>
            <pc:sldMk cId="0" sldId="258"/>
            <ac:spMk id="7" creationId="{00000000-0000-0000-0000-000000000000}"/>
          </ac:spMkLst>
        </pc:spChg>
        <pc:spChg chg="mod">
          <ac:chgData name="闫 瑜笛" userId="76615b97e47f8a19" providerId="LiveId" clId="{8D4FAA4B-5DE7-48D7-A99C-7B1D32C97F84}" dt="2022-12-23T07:27:30.398" v="713" actId="2711"/>
          <ac:spMkLst>
            <pc:docMk/>
            <pc:sldMk cId="0" sldId="258"/>
            <ac:spMk id="8" creationId="{00000000-0000-0000-0000-000000000000}"/>
          </ac:spMkLst>
        </pc:spChg>
      </pc:sldChg>
      <pc:sldChg chg="modSp mod">
        <pc:chgData name="闫 瑜笛" userId="76615b97e47f8a19" providerId="LiveId" clId="{8D4FAA4B-5DE7-48D7-A99C-7B1D32C97F84}" dt="2022-12-23T06:40:18.310" v="371" actId="947"/>
        <pc:sldMkLst>
          <pc:docMk/>
          <pc:sldMk cId="0" sldId="259"/>
        </pc:sldMkLst>
        <pc:spChg chg="mod">
          <ac:chgData name="闫 瑜笛" userId="76615b97e47f8a19" providerId="LiveId" clId="{8D4FAA4B-5DE7-48D7-A99C-7B1D32C97F84}" dt="2022-12-23T06:40:03.777" v="367" actId="947"/>
          <ac:spMkLst>
            <pc:docMk/>
            <pc:sldMk cId="0" sldId="259"/>
            <ac:spMk id="33" creationId="{00000000-0000-0000-0000-000000000000}"/>
          </ac:spMkLst>
        </pc:spChg>
        <pc:spChg chg="mod">
          <ac:chgData name="闫 瑜笛" userId="76615b97e47f8a19" providerId="LiveId" clId="{8D4FAA4B-5DE7-48D7-A99C-7B1D32C97F84}" dt="2022-12-23T06:40:18.310" v="371" actId="947"/>
          <ac:spMkLst>
            <pc:docMk/>
            <pc:sldMk cId="0" sldId="259"/>
            <ac:spMk id="34" creationId="{00000000-0000-0000-0000-000000000000}"/>
          </ac:spMkLst>
        </pc:spChg>
        <pc:picChg chg="mod">
          <ac:chgData name="闫 瑜笛" userId="76615b97e47f8a19" providerId="LiveId" clId="{8D4FAA4B-5DE7-48D7-A99C-7B1D32C97F84}" dt="2022-12-23T06:38:18.071" v="357" actId="1076"/>
          <ac:picMkLst>
            <pc:docMk/>
            <pc:sldMk cId="0" sldId="259"/>
            <ac:picMk id="2" creationId="{00000000-0000-0000-0000-000000000000}"/>
          </ac:picMkLst>
        </pc:picChg>
      </pc:sldChg>
      <pc:sldChg chg="modSp mod modTransition">
        <pc:chgData name="闫 瑜笛" userId="76615b97e47f8a19" providerId="LiveId" clId="{8D4FAA4B-5DE7-48D7-A99C-7B1D32C97F84}" dt="2022-12-23T07:13:12.171" v="622"/>
        <pc:sldMkLst>
          <pc:docMk/>
          <pc:sldMk cId="0" sldId="260"/>
        </pc:sldMkLst>
        <pc:spChg chg="mod">
          <ac:chgData name="闫 瑜笛" userId="76615b97e47f8a19" providerId="LiveId" clId="{8D4FAA4B-5DE7-48D7-A99C-7B1D32C97F84}" dt="2022-12-23T06:40:36.889" v="375" actId="947"/>
          <ac:spMkLst>
            <pc:docMk/>
            <pc:sldMk cId="0" sldId="260"/>
            <ac:spMk id="29" creationId="{00000000-0000-0000-0000-000000000000}"/>
          </ac:spMkLst>
        </pc:spChg>
        <pc:spChg chg="mod">
          <ac:chgData name="闫 瑜笛" userId="76615b97e47f8a19" providerId="LiveId" clId="{8D4FAA4B-5DE7-48D7-A99C-7B1D32C97F84}" dt="2022-12-23T06:40:32.061" v="373" actId="947"/>
          <ac:spMkLst>
            <pc:docMk/>
            <pc:sldMk cId="0" sldId="260"/>
            <ac:spMk id="30" creationId="{00000000-0000-0000-0000-000000000000}"/>
          </ac:spMkLst>
        </pc:spChg>
      </pc:sldChg>
      <pc:sldChg chg="addSp delSp modSp mod modTransition">
        <pc:chgData name="闫 瑜笛" userId="76615b97e47f8a19" providerId="LiveId" clId="{8D4FAA4B-5DE7-48D7-A99C-7B1D32C97F84}" dt="2022-12-23T07:13:16.300" v="623"/>
        <pc:sldMkLst>
          <pc:docMk/>
          <pc:sldMk cId="0" sldId="261"/>
        </pc:sldMkLst>
        <pc:spChg chg="mod">
          <ac:chgData name="闫 瑜笛" userId="76615b97e47f8a19" providerId="LiveId" clId="{8D4FAA4B-5DE7-48D7-A99C-7B1D32C97F84}" dt="2022-12-23T06:41:16.561" v="385" actId="947"/>
          <ac:spMkLst>
            <pc:docMk/>
            <pc:sldMk cId="0" sldId="261"/>
            <ac:spMk id="28" creationId="{00000000-0000-0000-0000-000000000000}"/>
          </ac:spMkLst>
        </pc:spChg>
        <pc:spChg chg="del">
          <ac:chgData name="闫 瑜笛" userId="76615b97e47f8a19" providerId="LiveId" clId="{8D4FAA4B-5DE7-48D7-A99C-7B1D32C97F84}" dt="2022-12-23T06:07:51.855" v="46" actId="478"/>
          <ac:spMkLst>
            <pc:docMk/>
            <pc:sldMk cId="0" sldId="261"/>
            <ac:spMk id="29" creationId="{00000000-0000-0000-0000-000000000000}"/>
          </ac:spMkLst>
        </pc:spChg>
        <pc:spChg chg="add del mod">
          <ac:chgData name="闫 瑜笛" userId="76615b97e47f8a19" providerId="LiveId" clId="{8D4FAA4B-5DE7-48D7-A99C-7B1D32C97F84}" dt="2022-12-23T06:09:19.366" v="71" actId="478"/>
          <ac:spMkLst>
            <pc:docMk/>
            <pc:sldMk cId="0" sldId="261"/>
            <ac:spMk id="30" creationId="{D749EA65-1E1B-48A2-A32E-B759CB27ADC3}"/>
          </ac:spMkLst>
        </pc:spChg>
        <pc:spChg chg="add mod">
          <ac:chgData name="闫 瑜笛" userId="76615b97e47f8a19" providerId="LiveId" clId="{8D4FAA4B-5DE7-48D7-A99C-7B1D32C97F84}" dt="2022-12-23T06:41:11.215" v="383" actId="947"/>
          <ac:spMkLst>
            <pc:docMk/>
            <pc:sldMk cId="0" sldId="261"/>
            <ac:spMk id="31" creationId="{5FDBC6ED-D1FF-31E1-8AEA-D2B031A43BAC}"/>
          </ac:spMkLst>
        </pc:spChg>
        <pc:picChg chg="mod">
          <ac:chgData name="闫 瑜笛" userId="76615b97e47f8a19" providerId="LiveId" clId="{8D4FAA4B-5DE7-48D7-A99C-7B1D32C97F84}" dt="2022-12-23T06:07:57.705" v="48" actId="1076"/>
          <ac:picMkLst>
            <pc:docMk/>
            <pc:sldMk cId="0" sldId="261"/>
            <ac:picMk id="2" creationId="{00000000-0000-0000-0000-000000000000}"/>
          </ac:picMkLst>
        </pc:picChg>
      </pc:sldChg>
      <pc:sldChg chg="addSp delSp modSp mod modTransition">
        <pc:chgData name="闫 瑜笛" userId="76615b97e47f8a19" providerId="LiveId" clId="{8D4FAA4B-5DE7-48D7-A99C-7B1D32C97F84}" dt="2022-12-23T07:13:20.308" v="624"/>
        <pc:sldMkLst>
          <pc:docMk/>
          <pc:sldMk cId="0" sldId="262"/>
        </pc:sldMkLst>
        <pc:spChg chg="mod">
          <ac:chgData name="闫 瑜笛" userId="76615b97e47f8a19" providerId="LiveId" clId="{8D4FAA4B-5DE7-48D7-A99C-7B1D32C97F84}" dt="2022-12-23T06:41:27.462" v="389" actId="947"/>
          <ac:spMkLst>
            <pc:docMk/>
            <pc:sldMk cId="0" sldId="262"/>
            <ac:spMk id="28" creationId="{00000000-0000-0000-0000-000000000000}"/>
          </ac:spMkLst>
        </pc:spChg>
        <pc:spChg chg="del">
          <ac:chgData name="闫 瑜笛" userId="76615b97e47f8a19" providerId="LiveId" clId="{8D4FAA4B-5DE7-48D7-A99C-7B1D32C97F84}" dt="2022-12-23T06:08:59.546" v="57" actId="478"/>
          <ac:spMkLst>
            <pc:docMk/>
            <pc:sldMk cId="0" sldId="262"/>
            <ac:spMk id="29" creationId="{00000000-0000-0000-0000-000000000000}"/>
          </ac:spMkLst>
        </pc:spChg>
        <pc:spChg chg="add mod">
          <ac:chgData name="闫 瑜笛" userId="76615b97e47f8a19" providerId="LiveId" clId="{8D4FAA4B-5DE7-48D7-A99C-7B1D32C97F84}" dt="2022-12-23T06:41:22.388" v="387" actId="947"/>
          <ac:spMkLst>
            <pc:docMk/>
            <pc:sldMk cId="0" sldId="262"/>
            <ac:spMk id="30" creationId="{8CD76D50-A486-15DF-68E3-393508B64ABF}"/>
          </ac:spMkLst>
        </pc:spChg>
      </pc:sldChg>
      <pc:sldChg chg="addSp modSp mod modTransition">
        <pc:chgData name="闫 瑜笛" userId="76615b97e47f8a19" providerId="LiveId" clId="{8D4FAA4B-5DE7-48D7-A99C-7B1D32C97F84}" dt="2022-12-23T07:13:48.478" v="628"/>
        <pc:sldMkLst>
          <pc:docMk/>
          <pc:sldMk cId="0" sldId="263"/>
        </pc:sldMkLst>
        <pc:spChg chg="mod">
          <ac:chgData name="闫 瑜笛" userId="76615b97e47f8a19" providerId="LiveId" clId="{8D4FAA4B-5DE7-48D7-A99C-7B1D32C97F84}" dt="2022-12-23T06:41:32.625" v="391" actId="947"/>
          <ac:spMkLst>
            <pc:docMk/>
            <pc:sldMk cId="0" sldId="263"/>
            <ac:spMk id="31" creationId="{00000000-0000-0000-0000-000000000000}"/>
          </ac:spMkLst>
        </pc:spChg>
        <pc:spChg chg="mod">
          <ac:chgData name="闫 瑜笛" userId="76615b97e47f8a19" providerId="LiveId" clId="{8D4FAA4B-5DE7-48D7-A99C-7B1D32C97F84}" dt="2022-12-23T06:41:51.850" v="396" actId="113"/>
          <ac:spMkLst>
            <pc:docMk/>
            <pc:sldMk cId="0" sldId="263"/>
            <ac:spMk id="32" creationId="{00000000-0000-0000-0000-000000000000}"/>
          </ac:spMkLst>
        </pc:spChg>
        <pc:spChg chg="mod">
          <ac:chgData name="闫 瑜笛" userId="76615b97e47f8a19" providerId="LiveId" clId="{8D4FAA4B-5DE7-48D7-A99C-7B1D32C97F84}" dt="2022-12-23T06:42:09.363" v="401" actId="947"/>
          <ac:spMkLst>
            <pc:docMk/>
            <pc:sldMk cId="0" sldId="263"/>
            <ac:spMk id="35" creationId="{00000000-0000-0000-0000-000000000000}"/>
          </ac:spMkLst>
        </pc:spChg>
        <pc:spChg chg="mod">
          <ac:chgData name="闫 瑜笛" userId="76615b97e47f8a19" providerId="LiveId" clId="{8D4FAA4B-5DE7-48D7-A99C-7B1D32C97F84}" dt="2022-12-23T06:41:51.850" v="396" actId="113"/>
          <ac:spMkLst>
            <pc:docMk/>
            <pc:sldMk cId="0" sldId="263"/>
            <ac:spMk id="42" creationId="{00000000-0000-0000-0000-000000000000}"/>
          </ac:spMkLst>
        </pc:spChg>
        <pc:spChg chg="mod">
          <ac:chgData name="闫 瑜笛" userId="76615b97e47f8a19" providerId="LiveId" clId="{8D4FAA4B-5DE7-48D7-A99C-7B1D32C97F84}" dt="2022-12-23T06:42:09.363" v="401" actId="947"/>
          <ac:spMkLst>
            <pc:docMk/>
            <pc:sldMk cId="0" sldId="263"/>
            <ac:spMk id="43" creationId="{00000000-0000-0000-0000-000000000000}"/>
          </ac:spMkLst>
        </pc:spChg>
        <pc:spChg chg="mod">
          <ac:chgData name="闫 瑜笛" userId="76615b97e47f8a19" providerId="LiveId" clId="{8D4FAA4B-5DE7-48D7-A99C-7B1D32C97F84}" dt="2022-12-23T06:41:58.105" v="397" actId="14100"/>
          <ac:spMkLst>
            <pc:docMk/>
            <pc:sldMk cId="0" sldId="263"/>
            <ac:spMk id="44" creationId="{00000000-0000-0000-0000-000000000000}"/>
          </ac:spMkLst>
        </pc:spChg>
        <pc:spChg chg="mod">
          <ac:chgData name="闫 瑜笛" userId="76615b97e47f8a19" providerId="LiveId" clId="{8D4FAA4B-5DE7-48D7-A99C-7B1D32C97F84}" dt="2022-12-23T06:42:09.363" v="401" actId="947"/>
          <ac:spMkLst>
            <pc:docMk/>
            <pc:sldMk cId="0" sldId="263"/>
            <ac:spMk id="45" creationId="{00000000-0000-0000-0000-000000000000}"/>
          </ac:spMkLst>
        </pc:spChg>
        <pc:spChg chg="mod">
          <ac:chgData name="闫 瑜笛" userId="76615b97e47f8a19" providerId="LiveId" clId="{8D4FAA4B-5DE7-48D7-A99C-7B1D32C97F84}" dt="2022-12-23T06:41:51.850" v="396" actId="113"/>
          <ac:spMkLst>
            <pc:docMk/>
            <pc:sldMk cId="0" sldId="263"/>
            <ac:spMk id="46" creationId="{00000000-0000-0000-0000-000000000000}"/>
          </ac:spMkLst>
        </pc:spChg>
        <pc:spChg chg="mod">
          <ac:chgData name="闫 瑜笛" userId="76615b97e47f8a19" providerId="LiveId" clId="{8D4FAA4B-5DE7-48D7-A99C-7B1D32C97F84}" dt="2022-12-23T06:42:09.363" v="401" actId="947"/>
          <ac:spMkLst>
            <pc:docMk/>
            <pc:sldMk cId="0" sldId="263"/>
            <ac:spMk id="47" creationId="{00000000-0000-0000-0000-000000000000}"/>
          </ac:spMkLst>
        </pc:spChg>
        <pc:spChg chg="mod">
          <ac:chgData name="闫 瑜笛" userId="76615b97e47f8a19" providerId="LiveId" clId="{8D4FAA4B-5DE7-48D7-A99C-7B1D32C97F84}" dt="2022-12-23T06:42:09.363" v="401" actId="947"/>
          <ac:spMkLst>
            <pc:docMk/>
            <pc:sldMk cId="0" sldId="263"/>
            <ac:spMk id="48" creationId="{00000000-0000-0000-0000-000000000000}"/>
          </ac:spMkLst>
        </pc:spChg>
        <pc:spChg chg="mod">
          <ac:chgData name="闫 瑜笛" userId="76615b97e47f8a19" providerId="LiveId" clId="{8D4FAA4B-5DE7-48D7-A99C-7B1D32C97F84}" dt="2022-12-23T06:41:51.850" v="396" actId="113"/>
          <ac:spMkLst>
            <pc:docMk/>
            <pc:sldMk cId="0" sldId="263"/>
            <ac:spMk id="49" creationId="{00000000-0000-0000-0000-000000000000}"/>
          </ac:spMkLst>
        </pc:spChg>
        <pc:spChg chg="mod">
          <ac:chgData name="闫 瑜笛" userId="76615b97e47f8a19" providerId="LiveId" clId="{8D4FAA4B-5DE7-48D7-A99C-7B1D32C97F84}" dt="2022-12-23T06:42:09.363" v="401" actId="947"/>
          <ac:spMkLst>
            <pc:docMk/>
            <pc:sldMk cId="0" sldId="263"/>
            <ac:spMk id="50" creationId="{00000000-0000-0000-0000-000000000000}"/>
          </ac:spMkLst>
        </pc:spChg>
        <pc:spChg chg="mod">
          <ac:chgData name="闫 瑜笛" userId="76615b97e47f8a19" providerId="LiveId" clId="{8D4FAA4B-5DE7-48D7-A99C-7B1D32C97F84}" dt="2022-12-23T06:41:51.850" v="396" actId="113"/>
          <ac:spMkLst>
            <pc:docMk/>
            <pc:sldMk cId="0" sldId="263"/>
            <ac:spMk id="51" creationId="{00000000-0000-0000-0000-000000000000}"/>
          </ac:spMkLst>
        </pc:spChg>
        <pc:spChg chg="mod">
          <ac:chgData name="闫 瑜笛" userId="76615b97e47f8a19" providerId="LiveId" clId="{8D4FAA4B-5DE7-48D7-A99C-7B1D32C97F84}" dt="2022-12-23T06:42:09.363" v="401" actId="947"/>
          <ac:spMkLst>
            <pc:docMk/>
            <pc:sldMk cId="0" sldId="263"/>
            <ac:spMk id="52" creationId="{00000000-0000-0000-0000-000000000000}"/>
          </ac:spMkLst>
        </pc:spChg>
        <pc:spChg chg="mod">
          <ac:chgData name="闫 瑜笛" userId="76615b97e47f8a19" providerId="LiveId" clId="{8D4FAA4B-5DE7-48D7-A99C-7B1D32C97F84}" dt="2022-12-23T06:42:09.363" v="401" actId="947"/>
          <ac:spMkLst>
            <pc:docMk/>
            <pc:sldMk cId="0" sldId="263"/>
            <ac:spMk id="53" creationId="{00000000-0000-0000-0000-000000000000}"/>
          </ac:spMkLst>
        </pc:spChg>
        <pc:spChg chg="mod">
          <ac:chgData name="闫 瑜笛" userId="76615b97e47f8a19" providerId="LiveId" clId="{8D4FAA4B-5DE7-48D7-A99C-7B1D32C97F84}" dt="2022-12-23T06:41:51.850" v="396" actId="113"/>
          <ac:spMkLst>
            <pc:docMk/>
            <pc:sldMk cId="0" sldId="263"/>
            <ac:spMk id="54" creationId="{00000000-0000-0000-0000-000000000000}"/>
          </ac:spMkLst>
        </pc:spChg>
        <pc:spChg chg="mod">
          <ac:chgData name="闫 瑜笛" userId="76615b97e47f8a19" providerId="LiveId" clId="{8D4FAA4B-5DE7-48D7-A99C-7B1D32C97F84}" dt="2022-12-23T06:42:09.363" v="401" actId="947"/>
          <ac:spMkLst>
            <pc:docMk/>
            <pc:sldMk cId="0" sldId="263"/>
            <ac:spMk id="55" creationId="{00000000-0000-0000-0000-000000000000}"/>
          </ac:spMkLst>
        </pc:spChg>
        <pc:spChg chg="mod">
          <ac:chgData name="闫 瑜笛" userId="76615b97e47f8a19" providerId="LiveId" clId="{8D4FAA4B-5DE7-48D7-A99C-7B1D32C97F84}" dt="2022-12-23T06:42:09.363" v="401" actId="947"/>
          <ac:spMkLst>
            <pc:docMk/>
            <pc:sldMk cId="0" sldId="263"/>
            <ac:spMk id="56" creationId="{00000000-0000-0000-0000-000000000000}"/>
          </ac:spMkLst>
        </pc:spChg>
        <pc:spChg chg="add mod">
          <ac:chgData name="闫 瑜笛" userId="76615b97e47f8a19" providerId="LiveId" clId="{8D4FAA4B-5DE7-48D7-A99C-7B1D32C97F84}" dt="2022-12-23T06:11:46.204" v="109" actId="1037"/>
          <ac:spMkLst>
            <pc:docMk/>
            <pc:sldMk cId="0" sldId="263"/>
            <ac:spMk id="57" creationId="{1AD272C1-5AAC-9C76-A95F-80AEF6592F67}"/>
          </ac:spMkLst>
        </pc:spChg>
        <pc:spChg chg="add mod">
          <ac:chgData name="闫 瑜笛" userId="76615b97e47f8a19" providerId="LiveId" clId="{8D4FAA4B-5DE7-48D7-A99C-7B1D32C97F84}" dt="2022-12-23T06:11:56.140" v="121" actId="1037"/>
          <ac:spMkLst>
            <pc:docMk/>
            <pc:sldMk cId="0" sldId="263"/>
            <ac:spMk id="58" creationId="{63593EC3-7B99-16AB-3695-9A1424D475AE}"/>
          </ac:spMkLst>
        </pc:spChg>
        <pc:spChg chg="add mod">
          <ac:chgData name="闫 瑜笛" userId="76615b97e47f8a19" providerId="LiveId" clId="{8D4FAA4B-5DE7-48D7-A99C-7B1D32C97F84}" dt="2022-12-23T06:12:05.675" v="152" actId="1037"/>
          <ac:spMkLst>
            <pc:docMk/>
            <pc:sldMk cId="0" sldId="263"/>
            <ac:spMk id="59" creationId="{5D185BDB-B66C-29C4-CA6F-14B8D57ED9DB}"/>
          </ac:spMkLst>
        </pc:spChg>
        <pc:spChg chg="add mod">
          <ac:chgData name="闫 瑜笛" userId="76615b97e47f8a19" providerId="LiveId" clId="{8D4FAA4B-5DE7-48D7-A99C-7B1D32C97F84}" dt="2022-12-23T06:12:13.122" v="187" actId="1037"/>
          <ac:spMkLst>
            <pc:docMk/>
            <pc:sldMk cId="0" sldId="263"/>
            <ac:spMk id="60" creationId="{6BBB054C-4E6E-3CAD-870A-B68E1CE1BF55}"/>
          </ac:spMkLst>
        </pc:spChg>
        <pc:spChg chg="add mod">
          <ac:chgData name="闫 瑜笛" userId="76615b97e47f8a19" providerId="LiveId" clId="{8D4FAA4B-5DE7-48D7-A99C-7B1D32C97F84}" dt="2022-12-23T06:12:19.527" v="227" actId="1037"/>
          <ac:spMkLst>
            <pc:docMk/>
            <pc:sldMk cId="0" sldId="263"/>
            <ac:spMk id="61" creationId="{7DDAADF1-4EA2-947C-CAEC-BD2164692FDC}"/>
          </ac:spMkLst>
        </pc:spChg>
        <pc:spChg chg="add mod">
          <ac:chgData name="闫 瑜笛" userId="76615b97e47f8a19" providerId="LiveId" clId="{8D4FAA4B-5DE7-48D7-A99C-7B1D32C97F84}" dt="2022-12-23T06:12:28.355" v="245" actId="1037"/>
          <ac:spMkLst>
            <pc:docMk/>
            <pc:sldMk cId="0" sldId="263"/>
            <ac:spMk id="62" creationId="{371F3612-0712-1149-146E-D330E0D852A3}"/>
          </ac:spMkLst>
        </pc:spChg>
        <pc:spChg chg="add mod">
          <ac:chgData name="闫 瑜笛" userId="76615b97e47f8a19" providerId="LiveId" clId="{8D4FAA4B-5DE7-48D7-A99C-7B1D32C97F84}" dt="2022-12-23T06:12:38.553" v="283" actId="1035"/>
          <ac:spMkLst>
            <pc:docMk/>
            <pc:sldMk cId="0" sldId="263"/>
            <ac:spMk id="63" creationId="{84E8FCBC-34B1-E860-6636-3BAA98F0CC43}"/>
          </ac:spMkLst>
        </pc:spChg>
        <pc:spChg chg="add mod">
          <ac:chgData name="闫 瑜笛" userId="76615b97e47f8a19" providerId="LiveId" clId="{8D4FAA4B-5DE7-48D7-A99C-7B1D32C97F84}" dt="2022-12-23T06:41:41.723" v="393" actId="571"/>
          <ac:spMkLst>
            <pc:docMk/>
            <pc:sldMk cId="0" sldId="263"/>
            <ac:spMk id="64" creationId="{0274B356-7017-828D-A9F7-43B0534C48FC}"/>
          </ac:spMkLst>
        </pc:spChg>
        <pc:spChg chg="add mod">
          <ac:chgData name="闫 瑜笛" userId="76615b97e47f8a19" providerId="LiveId" clId="{8D4FAA4B-5DE7-48D7-A99C-7B1D32C97F84}" dt="2022-12-23T06:41:41.723" v="393" actId="571"/>
          <ac:spMkLst>
            <pc:docMk/>
            <pc:sldMk cId="0" sldId="263"/>
            <ac:spMk id="65" creationId="{EFF0B5C2-FE0F-E4D4-2834-1BA9A76D8908}"/>
          </ac:spMkLst>
        </pc:spChg>
        <pc:spChg chg="add mod">
          <ac:chgData name="闫 瑜笛" userId="76615b97e47f8a19" providerId="LiveId" clId="{8D4FAA4B-5DE7-48D7-A99C-7B1D32C97F84}" dt="2022-12-23T06:41:41.723" v="393" actId="571"/>
          <ac:spMkLst>
            <pc:docMk/>
            <pc:sldMk cId="0" sldId="263"/>
            <ac:spMk id="66" creationId="{B37948C8-C99E-1025-50AC-CF2F569C126A}"/>
          </ac:spMkLst>
        </pc:spChg>
        <pc:spChg chg="add mod">
          <ac:chgData name="闫 瑜笛" userId="76615b97e47f8a19" providerId="LiveId" clId="{8D4FAA4B-5DE7-48D7-A99C-7B1D32C97F84}" dt="2022-12-23T06:41:41.723" v="393" actId="571"/>
          <ac:spMkLst>
            <pc:docMk/>
            <pc:sldMk cId="0" sldId="263"/>
            <ac:spMk id="67" creationId="{88FD7366-3230-EBCA-9341-7AA69071F6AF}"/>
          </ac:spMkLst>
        </pc:spChg>
        <pc:spChg chg="add mod">
          <ac:chgData name="闫 瑜笛" userId="76615b97e47f8a19" providerId="LiveId" clId="{8D4FAA4B-5DE7-48D7-A99C-7B1D32C97F84}" dt="2022-12-23T06:41:41.723" v="393" actId="571"/>
          <ac:spMkLst>
            <pc:docMk/>
            <pc:sldMk cId="0" sldId="263"/>
            <ac:spMk id="68" creationId="{0AFE5286-385E-53D3-7ABD-9220BB1423B5}"/>
          </ac:spMkLst>
        </pc:spChg>
        <pc:spChg chg="add mod">
          <ac:chgData name="闫 瑜笛" userId="76615b97e47f8a19" providerId="LiveId" clId="{8D4FAA4B-5DE7-48D7-A99C-7B1D32C97F84}" dt="2022-12-23T06:42:07.987" v="399" actId="571"/>
          <ac:spMkLst>
            <pc:docMk/>
            <pc:sldMk cId="0" sldId="263"/>
            <ac:spMk id="69" creationId="{1BCAF3E1-11B6-72E0-175A-EDCADA6DFC44}"/>
          </ac:spMkLst>
        </pc:spChg>
        <pc:spChg chg="add mod">
          <ac:chgData name="闫 瑜笛" userId="76615b97e47f8a19" providerId="LiveId" clId="{8D4FAA4B-5DE7-48D7-A99C-7B1D32C97F84}" dt="2022-12-23T06:42:07.987" v="399" actId="571"/>
          <ac:spMkLst>
            <pc:docMk/>
            <pc:sldMk cId="0" sldId="263"/>
            <ac:spMk id="70" creationId="{032FD449-8318-DD8B-CCE4-3D88A2FEE80B}"/>
          </ac:spMkLst>
        </pc:spChg>
        <pc:spChg chg="add mod">
          <ac:chgData name="闫 瑜笛" userId="76615b97e47f8a19" providerId="LiveId" clId="{8D4FAA4B-5DE7-48D7-A99C-7B1D32C97F84}" dt="2022-12-23T06:42:07.987" v="399" actId="571"/>
          <ac:spMkLst>
            <pc:docMk/>
            <pc:sldMk cId="0" sldId="263"/>
            <ac:spMk id="71" creationId="{90FABACE-9A56-119A-7278-30BF7BDF226D}"/>
          </ac:spMkLst>
        </pc:spChg>
        <pc:spChg chg="add mod">
          <ac:chgData name="闫 瑜笛" userId="76615b97e47f8a19" providerId="LiveId" clId="{8D4FAA4B-5DE7-48D7-A99C-7B1D32C97F84}" dt="2022-12-23T06:42:07.987" v="399" actId="571"/>
          <ac:spMkLst>
            <pc:docMk/>
            <pc:sldMk cId="0" sldId="263"/>
            <ac:spMk id="72" creationId="{0451C36B-6E55-B2E6-8B7F-1A145B1AACD5}"/>
          </ac:spMkLst>
        </pc:spChg>
        <pc:spChg chg="add mod">
          <ac:chgData name="闫 瑜笛" userId="76615b97e47f8a19" providerId="LiveId" clId="{8D4FAA4B-5DE7-48D7-A99C-7B1D32C97F84}" dt="2022-12-23T06:42:07.987" v="399" actId="571"/>
          <ac:spMkLst>
            <pc:docMk/>
            <pc:sldMk cId="0" sldId="263"/>
            <ac:spMk id="73" creationId="{BBFCEEAF-E96D-8558-67A3-D73F4AD0A22B}"/>
          </ac:spMkLst>
        </pc:spChg>
        <pc:spChg chg="add mod">
          <ac:chgData name="闫 瑜笛" userId="76615b97e47f8a19" providerId="LiveId" clId="{8D4FAA4B-5DE7-48D7-A99C-7B1D32C97F84}" dt="2022-12-23T06:42:07.987" v="399" actId="571"/>
          <ac:spMkLst>
            <pc:docMk/>
            <pc:sldMk cId="0" sldId="263"/>
            <ac:spMk id="74" creationId="{591D849F-4C15-1E4A-C788-305935360EA7}"/>
          </ac:spMkLst>
        </pc:spChg>
        <pc:spChg chg="add mod">
          <ac:chgData name="闫 瑜笛" userId="76615b97e47f8a19" providerId="LiveId" clId="{8D4FAA4B-5DE7-48D7-A99C-7B1D32C97F84}" dt="2022-12-23T06:42:07.987" v="399" actId="571"/>
          <ac:spMkLst>
            <pc:docMk/>
            <pc:sldMk cId="0" sldId="263"/>
            <ac:spMk id="75" creationId="{95465A49-FE49-C25A-5AB8-4E2B07114A6E}"/>
          </ac:spMkLst>
        </pc:spChg>
        <pc:spChg chg="add mod">
          <ac:chgData name="闫 瑜笛" userId="76615b97e47f8a19" providerId="LiveId" clId="{8D4FAA4B-5DE7-48D7-A99C-7B1D32C97F84}" dt="2022-12-23T06:42:07.987" v="399" actId="571"/>
          <ac:spMkLst>
            <pc:docMk/>
            <pc:sldMk cId="0" sldId="263"/>
            <ac:spMk id="76" creationId="{16B333A6-36BC-A585-58EF-F843DBB80932}"/>
          </ac:spMkLst>
        </pc:spChg>
        <pc:spChg chg="add mod">
          <ac:chgData name="闫 瑜笛" userId="76615b97e47f8a19" providerId="LiveId" clId="{8D4FAA4B-5DE7-48D7-A99C-7B1D32C97F84}" dt="2022-12-23T06:42:07.987" v="399" actId="571"/>
          <ac:spMkLst>
            <pc:docMk/>
            <pc:sldMk cId="0" sldId="263"/>
            <ac:spMk id="77" creationId="{5B5D3C00-9312-BC24-8792-2962531B308A}"/>
          </ac:spMkLst>
        </pc:spChg>
        <pc:spChg chg="add mod">
          <ac:chgData name="闫 瑜笛" userId="76615b97e47f8a19" providerId="LiveId" clId="{8D4FAA4B-5DE7-48D7-A99C-7B1D32C97F84}" dt="2022-12-23T06:42:07.987" v="399" actId="571"/>
          <ac:spMkLst>
            <pc:docMk/>
            <pc:sldMk cId="0" sldId="263"/>
            <ac:spMk id="78" creationId="{D0F2AF43-4ACC-7C33-019D-EE01E7006769}"/>
          </ac:spMkLst>
        </pc:spChg>
      </pc:sldChg>
      <pc:sldChg chg="addSp delSp modSp mod modTransition">
        <pc:chgData name="闫 瑜笛" userId="76615b97e47f8a19" providerId="LiveId" clId="{8D4FAA4B-5DE7-48D7-A99C-7B1D32C97F84}" dt="2022-12-23T07:14:02.155" v="630"/>
        <pc:sldMkLst>
          <pc:docMk/>
          <pc:sldMk cId="0" sldId="264"/>
        </pc:sldMkLst>
        <pc:spChg chg="del">
          <ac:chgData name="闫 瑜笛" userId="76615b97e47f8a19" providerId="LiveId" clId="{8D4FAA4B-5DE7-48D7-A99C-7B1D32C97F84}" dt="2022-12-23T06:12:55.887" v="284" actId="478"/>
          <ac:spMkLst>
            <pc:docMk/>
            <pc:sldMk cId="0" sldId="264"/>
            <ac:spMk id="33" creationId="{00000000-0000-0000-0000-000000000000}"/>
          </ac:spMkLst>
        </pc:spChg>
        <pc:spChg chg="mod">
          <ac:chgData name="闫 瑜笛" userId="76615b97e47f8a19" providerId="LiveId" clId="{8D4FAA4B-5DE7-48D7-A99C-7B1D32C97F84}" dt="2022-12-23T06:43:38.368" v="433" actId="947"/>
          <ac:spMkLst>
            <pc:docMk/>
            <pc:sldMk cId="0" sldId="264"/>
            <ac:spMk id="43" creationId="{00000000-0000-0000-0000-000000000000}"/>
          </ac:spMkLst>
        </pc:spChg>
        <pc:spChg chg="mod">
          <ac:chgData name="闫 瑜笛" userId="76615b97e47f8a19" providerId="LiveId" clId="{8D4FAA4B-5DE7-48D7-A99C-7B1D32C97F84}" dt="2022-12-23T06:43:38.368" v="433" actId="947"/>
          <ac:spMkLst>
            <pc:docMk/>
            <pc:sldMk cId="0" sldId="264"/>
            <ac:spMk id="44" creationId="{00000000-0000-0000-0000-000000000000}"/>
          </ac:spMkLst>
        </pc:spChg>
        <pc:spChg chg="mod">
          <ac:chgData name="闫 瑜笛" userId="76615b97e47f8a19" providerId="LiveId" clId="{8D4FAA4B-5DE7-48D7-A99C-7B1D32C97F84}" dt="2022-12-23T06:43:38.368" v="433" actId="947"/>
          <ac:spMkLst>
            <pc:docMk/>
            <pc:sldMk cId="0" sldId="264"/>
            <ac:spMk id="45" creationId="{00000000-0000-0000-0000-000000000000}"/>
          </ac:spMkLst>
        </pc:spChg>
        <pc:spChg chg="mod ord">
          <ac:chgData name="闫 瑜笛" userId="76615b97e47f8a19" providerId="LiveId" clId="{8D4FAA4B-5DE7-48D7-A99C-7B1D32C97F84}" dt="2022-12-23T06:43:24.374" v="429" actId="947"/>
          <ac:spMkLst>
            <pc:docMk/>
            <pc:sldMk cId="0" sldId="264"/>
            <ac:spMk id="49" creationId="{00000000-0000-0000-0000-000000000000}"/>
          </ac:spMkLst>
        </pc:spChg>
        <pc:spChg chg="mod">
          <ac:chgData name="闫 瑜笛" userId="76615b97e47f8a19" providerId="LiveId" clId="{8D4FAA4B-5DE7-48D7-A99C-7B1D32C97F84}" dt="2022-12-23T06:42:27.066" v="403" actId="947"/>
          <ac:spMkLst>
            <pc:docMk/>
            <pc:sldMk cId="0" sldId="264"/>
            <ac:spMk id="56" creationId="{00000000-0000-0000-0000-000000000000}"/>
          </ac:spMkLst>
        </pc:spChg>
        <pc:spChg chg="mod">
          <ac:chgData name="闫 瑜笛" userId="76615b97e47f8a19" providerId="LiveId" clId="{8D4FAA4B-5DE7-48D7-A99C-7B1D32C97F84}" dt="2022-12-23T06:42:27.066" v="403" actId="947"/>
          <ac:spMkLst>
            <pc:docMk/>
            <pc:sldMk cId="0" sldId="264"/>
            <ac:spMk id="63" creationId="{00000000-0000-0000-0000-000000000000}"/>
          </ac:spMkLst>
        </pc:spChg>
        <pc:spChg chg="mod ord">
          <ac:chgData name="闫 瑜笛" userId="76615b97e47f8a19" providerId="LiveId" clId="{8D4FAA4B-5DE7-48D7-A99C-7B1D32C97F84}" dt="2022-12-23T06:43:21.393" v="427" actId="1076"/>
          <ac:spMkLst>
            <pc:docMk/>
            <pc:sldMk cId="0" sldId="264"/>
            <ac:spMk id="65" creationId="{00000000-0000-0000-0000-000000000000}"/>
          </ac:spMkLst>
        </pc:spChg>
        <pc:spChg chg="mod">
          <ac:chgData name="闫 瑜笛" userId="76615b97e47f8a19" providerId="LiveId" clId="{8D4FAA4B-5DE7-48D7-A99C-7B1D32C97F84}" dt="2022-12-23T06:42:27.066" v="403" actId="947"/>
          <ac:spMkLst>
            <pc:docMk/>
            <pc:sldMk cId="0" sldId="264"/>
            <ac:spMk id="66" creationId="{00000000-0000-0000-0000-000000000000}"/>
          </ac:spMkLst>
        </pc:spChg>
        <pc:spChg chg="add mod">
          <ac:chgData name="闫 瑜笛" userId="76615b97e47f8a19" providerId="LiveId" clId="{8D4FAA4B-5DE7-48D7-A99C-7B1D32C97F84}" dt="2022-12-23T06:43:31.606" v="431" actId="947"/>
          <ac:spMkLst>
            <pc:docMk/>
            <pc:sldMk cId="0" sldId="264"/>
            <ac:spMk id="67" creationId="{DF8CE0CE-4A94-4B29-69A7-EDEB7933AE24}"/>
          </ac:spMkLst>
        </pc:spChg>
        <pc:grpChg chg="ord">
          <ac:chgData name="闫 瑜笛" userId="76615b97e47f8a19" providerId="LiveId" clId="{8D4FAA4B-5DE7-48D7-A99C-7B1D32C97F84}" dt="2022-12-23T06:42:33.852" v="404" actId="171"/>
          <ac:grpSpMkLst>
            <pc:docMk/>
            <pc:sldMk cId="0" sldId="264"/>
            <ac:grpSpMk id="64" creationId="{00000000-0000-0000-0000-000000000000}"/>
          </ac:grpSpMkLst>
        </pc:grpChg>
      </pc:sldChg>
      <pc:sldChg chg="modSp mod">
        <pc:chgData name="闫 瑜笛" userId="76615b97e47f8a19" providerId="LiveId" clId="{8D4FAA4B-5DE7-48D7-A99C-7B1D32C97F84}" dt="2022-12-23T07:28:01.834" v="722" actId="1076"/>
        <pc:sldMkLst>
          <pc:docMk/>
          <pc:sldMk cId="0" sldId="265"/>
        </pc:sldMkLst>
        <pc:spChg chg="mod">
          <ac:chgData name="闫 瑜笛" userId="76615b97e47f8a19" providerId="LiveId" clId="{8D4FAA4B-5DE7-48D7-A99C-7B1D32C97F84}" dt="2022-12-23T07:28:01.834" v="722" actId="1076"/>
          <ac:spMkLst>
            <pc:docMk/>
            <pc:sldMk cId="0" sldId="265"/>
            <ac:spMk id="7" creationId="{00000000-0000-0000-0000-000000000000}"/>
          </ac:spMkLst>
        </pc:spChg>
        <pc:spChg chg="mod">
          <ac:chgData name="闫 瑜笛" userId="76615b97e47f8a19" providerId="LiveId" clId="{8D4FAA4B-5DE7-48D7-A99C-7B1D32C97F84}" dt="2022-12-23T07:27:53.893" v="720" actId="14100"/>
          <ac:spMkLst>
            <pc:docMk/>
            <pc:sldMk cId="0" sldId="265"/>
            <ac:spMk id="8" creationId="{00000000-0000-0000-0000-000000000000}"/>
          </ac:spMkLst>
        </pc:spChg>
        <pc:picChg chg="mod">
          <ac:chgData name="闫 瑜笛" userId="76615b97e47f8a19" providerId="LiveId" clId="{8D4FAA4B-5DE7-48D7-A99C-7B1D32C97F84}" dt="2022-12-23T07:27:46.910" v="716" actId="1076"/>
          <ac:picMkLst>
            <pc:docMk/>
            <pc:sldMk cId="0" sldId="265"/>
            <ac:picMk id="4" creationId="{00000000-0000-0000-0000-000000000000}"/>
          </ac:picMkLst>
        </pc:picChg>
      </pc:sldChg>
      <pc:sldChg chg="addSp delSp modSp mod modTransition">
        <pc:chgData name="闫 瑜笛" userId="76615b97e47f8a19" providerId="LiveId" clId="{8D4FAA4B-5DE7-48D7-A99C-7B1D32C97F84}" dt="2022-12-23T07:14:06.481" v="631"/>
        <pc:sldMkLst>
          <pc:docMk/>
          <pc:sldMk cId="0" sldId="266"/>
        </pc:sldMkLst>
        <pc:spChg chg="mod">
          <ac:chgData name="闫 瑜笛" userId="76615b97e47f8a19" providerId="LiveId" clId="{8D4FAA4B-5DE7-48D7-A99C-7B1D32C97F84}" dt="2022-12-23T06:43:54.899" v="435" actId="947"/>
          <ac:spMkLst>
            <pc:docMk/>
            <pc:sldMk cId="0" sldId="266"/>
            <ac:spMk id="23" creationId="{00000000-0000-0000-0000-000000000000}"/>
          </ac:spMkLst>
        </pc:spChg>
        <pc:spChg chg="mod">
          <ac:chgData name="闫 瑜笛" userId="76615b97e47f8a19" providerId="LiveId" clId="{8D4FAA4B-5DE7-48D7-A99C-7B1D32C97F84}" dt="2022-12-23T06:44:00.568" v="437" actId="947"/>
          <ac:spMkLst>
            <pc:docMk/>
            <pc:sldMk cId="0" sldId="266"/>
            <ac:spMk id="24" creationId="{00000000-0000-0000-0000-000000000000}"/>
          </ac:spMkLst>
        </pc:spChg>
        <pc:spChg chg="del">
          <ac:chgData name="闫 瑜笛" userId="76615b97e47f8a19" providerId="LiveId" clId="{8D4FAA4B-5DE7-48D7-A99C-7B1D32C97F84}" dt="2022-12-23T06:13:19.322" v="298" actId="478"/>
          <ac:spMkLst>
            <pc:docMk/>
            <pc:sldMk cId="0" sldId="266"/>
            <ac:spMk id="30" creationId="{00000000-0000-0000-0000-000000000000}"/>
          </ac:spMkLst>
        </pc:spChg>
        <pc:spChg chg="mod">
          <ac:chgData name="闫 瑜笛" userId="76615b97e47f8a19" providerId="LiveId" clId="{8D4FAA4B-5DE7-48D7-A99C-7B1D32C97F84}" dt="2022-12-23T06:43:54.899" v="435" actId="947"/>
          <ac:spMkLst>
            <pc:docMk/>
            <pc:sldMk cId="0" sldId="266"/>
            <ac:spMk id="32" creationId="{00000000-0000-0000-0000-000000000000}"/>
          </ac:spMkLst>
        </pc:spChg>
        <pc:spChg chg="mod">
          <ac:chgData name="闫 瑜笛" userId="76615b97e47f8a19" providerId="LiveId" clId="{8D4FAA4B-5DE7-48D7-A99C-7B1D32C97F84}" dt="2022-12-23T06:44:00.568" v="437" actId="947"/>
          <ac:spMkLst>
            <pc:docMk/>
            <pc:sldMk cId="0" sldId="266"/>
            <ac:spMk id="33" creationId="{00000000-0000-0000-0000-000000000000}"/>
          </ac:spMkLst>
        </pc:spChg>
        <pc:spChg chg="add mod">
          <ac:chgData name="闫 瑜笛" userId="76615b97e47f8a19" providerId="LiveId" clId="{8D4FAA4B-5DE7-48D7-A99C-7B1D32C97F84}" dt="2022-12-23T06:43:54.899" v="435" actId="947"/>
          <ac:spMkLst>
            <pc:docMk/>
            <pc:sldMk cId="0" sldId="266"/>
            <ac:spMk id="34" creationId="{DBF53301-CE4E-BF3A-0F76-ACA7AC1DB89B}"/>
          </ac:spMkLst>
        </pc:spChg>
      </pc:sldChg>
      <pc:sldChg chg="addSp delSp modSp mod modTransition">
        <pc:chgData name="闫 瑜笛" userId="76615b97e47f8a19" providerId="LiveId" clId="{8D4FAA4B-5DE7-48D7-A99C-7B1D32C97F84}" dt="2022-12-23T07:14:11.040" v="632"/>
        <pc:sldMkLst>
          <pc:docMk/>
          <pc:sldMk cId="0" sldId="267"/>
        </pc:sldMkLst>
        <pc:spChg chg="mod">
          <ac:chgData name="闫 瑜笛" userId="76615b97e47f8a19" providerId="LiveId" clId="{8D4FAA4B-5DE7-48D7-A99C-7B1D32C97F84}" dt="2022-12-23T06:44:06.179" v="439" actId="947"/>
          <ac:spMkLst>
            <pc:docMk/>
            <pc:sldMk cId="0" sldId="267"/>
            <ac:spMk id="23" creationId="{00000000-0000-0000-0000-000000000000}"/>
          </ac:spMkLst>
        </pc:spChg>
        <pc:spChg chg="mod">
          <ac:chgData name="闫 瑜笛" userId="76615b97e47f8a19" providerId="LiveId" clId="{8D4FAA4B-5DE7-48D7-A99C-7B1D32C97F84}" dt="2022-12-23T06:44:10.422" v="441" actId="947"/>
          <ac:spMkLst>
            <pc:docMk/>
            <pc:sldMk cId="0" sldId="267"/>
            <ac:spMk id="24" creationId="{00000000-0000-0000-0000-000000000000}"/>
          </ac:spMkLst>
        </pc:spChg>
        <pc:spChg chg="del">
          <ac:chgData name="闫 瑜笛" userId="76615b97e47f8a19" providerId="LiveId" clId="{8D4FAA4B-5DE7-48D7-A99C-7B1D32C97F84}" dt="2022-12-23T06:14:12.305" v="330" actId="478"/>
          <ac:spMkLst>
            <pc:docMk/>
            <pc:sldMk cId="0" sldId="267"/>
            <ac:spMk id="30" creationId="{00000000-0000-0000-0000-000000000000}"/>
          </ac:spMkLst>
        </pc:spChg>
        <pc:spChg chg="mod">
          <ac:chgData name="闫 瑜笛" userId="76615b97e47f8a19" providerId="LiveId" clId="{8D4FAA4B-5DE7-48D7-A99C-7B1D32C97F84}" dt="2022-12-23T06:44:06.179" v="439" actId="947"/>
          <ac:spMkLst>
            <pc:docMk/>
            <pc:sldMk cId="0" sldId="267"/>
            <ac:spMk id="32" creationId="{00000000-0000-0000-0000-000000000000}"/>
          </ac:spMkLst>
        </pc:spChg>
        <pc:spChg chg="mod">
          <ac:chgData name="闫 瑜笛" userId="76615b97e47f8a19" providerId="LiveId" clId="{8D4FAA4B-5DE7-48D7-A99C-7B1D32C97F84}" dt="2022-12-23T06:44:10.422" v="441" actId="947"/>
          <ac:spMkLst>
            <pc:docMk/>
            <pc:sldMk cId="0" sldId="267"/>
            <ac:spMk id="33" creationId="{00000000-0000-0000-0000-000000000000}"/>
          </ac:spMkLst>
        </pc:spChg>
        <pc:spChg chg="add mod">
          <ac:chgData name="闫 瑜笛" userId="76615b97e47f8a19" providerId="LiveId" clId="{8D4FAA4B-5DE7-48D7-A99C-7B1D32C97F84}" dt="2022-12-23T06:44:06.179" v="439" actId="947"/>
          <ac:spMkLst>
            <pc:docMk/>
            <pc:sldMk cId="0" sldId="267"/>
            <ac:spMk id="34" creationId="{84573E27-FFAB-679B-F0F3-51D7FB215A2D}"/>
          </ac:spMkLst>
        </pc:spChg>
      </pc:sldChg>
      <pc:sldChg chg="addSp modSp mod">
        <pc:chgData name="闫 瑜笛" userId="76615b97e47f8a19" providerId="LiveId" clId="{8D4FAA4B-5DE7-48D7-A99C-7B1D32C97F84}" dt="2022-12-23T07:28:19.349" v="727" actId="1036"/>
        <pc:sldMkLst>
          <pc:docMk/>
          <pc:sldMk cId="0" sldId="268"/>
        </pc:sldMkLst>
        <pc:spChg chg="mod">
          <ac:chgData name="闫 瑜笛" userId="76615b97e47f8a19" providerId="LiveId" clId="{8D4FAA4B-5DE7-48D7-A99C-7B1D32C97F84}" dt="2022-12-23T07:28:19.349" v="727" actId="1036"/>
          <ac:spMkLst>
            <pc:docMk/>
            <pc:sldMk cId="0" sldId="268"/>
            <ac:spMk id="7" creationId="{00000000-0000-0000-0000-000000000000}"/>
          </ac:spMkLst>
        </pc:spChg>
        <pc:spChg chg="mod">
          <ac:chgData name="闫 瑜笛" userId="76615b97e47f8a19" providerId="LiveId" clId="{8D4FAA4B-5DE7-48D7-A99C-7B1D32C97F84}" dt="2022-12-23T07:28:14.408" v="725" actId="2711"/>
          <ac:spMkLst>
            <pc:docMk/>
            <pc:sldMk cId="0" sldId="268"/>
            <ac:spMk id="8" creationId="{00000000-0000-0000-0000-000000000000}"/>
          </ac:spMkLst>
        </pc:spChg>
        <pc:spChg chg="add mod">
          <ac:chgData name="闫 瑜笛" userId="76615b97e47f8a19" providerId="LiveId" clId="{8D4FAA4B-5DE7-48D7-A99C-7B1D32C97F84}" dt="2022-12-23T07:28:11.230" v="724" actId="571"/>
          <ac:spMkLst>
            <pc:docMk/>
            <pc:sldMk cId="0" sldId="268"/>
            <ac:spMk id="11" creationId="{24E40FF3-2F68-C2B4-5B7E-594B4285BEF0}"/>
          </ac:spMkLst>
        </pc:spChg>
        <pc:spChg chg="add mod">
          <ac:chgData name="闫 瑜笛" userId="76615b97e47f8a19" providerId="LiveId" clId="{8D4FAA4B-5DE7-48D7-A99C-7B1D32C97F84}" dt="2022-12-23T07:28:11.230" v="724" actId="571"/>
          <ac:spMkLst>
            <pc:docMk/>
            <pc:sldMk cId="0" sldId="268"/>
            <ac:spMk id="12" creationId="{CA09C800-02BD-F9C4-5CAA-AAB5F3BB31AE}"/>
          </ac:spMkLst>
        </pc:spChg>
      </pc:sldChg>
      <pc:sldChg chg="addSp modSp mod modTransition">
        <pc:chgData name="闫 瑜笛" userId="76615b97e47f8a19" providerId="LiveId" clId="{8D4FAA4B-5DE7-48D7-A99C-7B1D32C97F84}" dt="2022-12-23T07:14:32.503" v="638"/>
        <pc:sldMkLst>
          <pc:docMk/>
          <pc:sldMk cId="0" sldId="269"/>
        </pc:sldMkLst>
        <pc:spChg chg="mod">
          <ac:chgData name="闫 瑜笛" userId="76615b97e47f8a19" providerId="LiveId" clId="{8D4FAA4B-5DE7-48D7-A99C-7B1D32C97F84}" dt="2022-12-23T06:44:15.944" v="443" actId="947"/>
          <ac:spMkLst>
            <pc:docMk/>
            <pc:sldMk cId="0" sldId="269"/>
            <ac:spMk id="26" creationId="{00000000-0000-0000-0000-000000000000}"/>
          </ac:spMkLst>
        </pc:spChg>
        <pc:spChg chg="mod">
          <ac:chgData name="闫 瑜笛" userId="76615b97e47f8a19" providerId="LiveId" clId="{8D4FAA4B-5DE7-48D7-A99C-7B1D32C97F84}" dt="2022-12-23T06:44:15.944" v="443" actId="947"/>
          <ac:spMkLst>
            <pc:docMk/>
            <pc:sldMk cId="0" sldId="269"/>
            <ac:spMk id="27" creationId="{00000000-0000-0000-0000-000000000000}"/>
          </ac:spMkLst>
        </pc:spChg>
        <pc:spChg chg="mod">
          <ac:chgData name="闫 瑜笛" userId="76615b97e47f8a19" providerId="LiveId" clId="{8D4FAA4B-5DE7-48D7-A99C-7B1D32C97F84}" dt="2022-12-23T06:44:15.944" v="443" actId="947"/>
          <ac:spMkLst>
            <pc:docMk/>
            <pc:sldMk cId="0" sldId="269"/>
            <ac:spMk id="28" creationId="{00000000-0000-0000-0000-000000000000}"/>
          </ac:spMkLst>
        </pc:spChg>
        <pc:spChg chg="mod">
          <ac:chgData name="闫 瑜笛" userId="76615b97e47f8a19" providerId="LiveId" clId="{8D4FAA4B-5DE7-48D7-A99C-7B1D32C97F84}" dt="2022-12-23T06:44:15.944" v="443" actId="947"/>
          <ac:spMkLst>
            <pc:docMk/>
            <pc:sldMk cId="0" sldId="269"/>
            <ac:spMk id="29" creationId="{00000000-0000-0000-0000-000000000000}"/>
          </ac:spMkLst>
        </pc:spChg>
        <pc:spChg chg="mod">
          <ac:chgData name="闫 瑜笛" userId="76615b97e47f8a19" providerId="LiveId" clId="{8D4FAA4B-5DE7-48D7-A99C-7B1D32C97F84}" dt="2022-12-23T06:44:22.198" v="447" actId="947"/>
          <ac:spMkLst>
            <pc:docMk/>
            <pc:sldMk cId="0" sldId="269"/>
            <ac:spMk id="30" creationId="{00000000-0000-0000-0000-000000000000}"/>
          </ac:spMkLst>
        </pc:spChg>
        <pc:spChg chg="add mod">
          <ac:chgData name="闫 瑜笛" userId="76615b97e47f8a19" providerId="LiveId" clId="{8D4FAA4B-5DE7-48D7-A99C-7B1D32C97F84}" dt="2022-12-23T06:44:21.039" v="445" actId="571"/>
          <ac:spMkLst>
            <pc:docMk/>
            <pc:sldMk cId="0" sldId="269"/>
            <ac:spMk id="31" creationId="{8758A5F7-D9A6-4917-EAAE-426358CBDCDA}"/>
          </ac:spMkLst>
        </pc:spChg>
      </pc:sldChg>
      <pc:sldChg chg="modSp mod modTransition">
        <pc:chgData name="闫 瑜笛" userId="76615b97e47f8a19" providerId="LiveId" clId="{8D4FAA4B-5DE7-48D7-A99C-7B1D32C97F84}" dt="2022-12-23T07:14:36.611" v="639"/>
        <pc:sldMkLst>
          <pc:docMk/>
          <pc:sldMk cId="0" sldId="270"/>
        </pc:sldMkLst>
        <pc:spChg chg="mod">
          <ac:chgData name="闫 瑜笛" userId="76615b97e47f8a19" providerId="LiveId" clId="{8D4FAA4B-5DE7-48D7-A99C-7B1D32C97F84}" dt="2022-12-23T06:44:28.769" v="449" actId="947"/>
          <ac:spMkLst>
            <pc:docMk/>
            <pc:sldMk cId="0" sldId="270"/>
            <ac:spMk id="25" creationId="{00000000-0000-0000-0000-000000000000}"/>
          </ac:spMkLst>
        </pc:spChg>
        <pc:spChg chg="mod">
          <ac:chgData name="闫 瑜笛" userId="76615b97e47f8a19" providerId="LiveId" clId="{8D4FAA4B-5DE7-48D7-A99C-7B1D32C97F84}" dt="2022-12-23T06:44:28.769" v="449" actId="947"/>
          <ac:spMkLst>
            <pc:docMk/>
            <pc:sldMk cId="0" sldId="270"/>
            <ac:spMk id="26" creationId="{00000000-0000-0000-0000-000000000000}"/>
          </ac:spMkLst>
        </pc:spChg>
        <pc:spChg chg="mod">
          <ac:chgData name="闫 瑜笛" userId="76615b97e47f8a19" providerId="LiveId" clId="{8D4FAA4B-5DE7-48D7-A99C-7B1D32C97F84}" dt="2022-12-23T06:44:28.769" v="449" actId="947"/>
          <ac:spMkLst>
            <pc:docMk/>
            <pc:sldMk cId="0" sldId="270"/>
            <ac:spMk id="27" creationId="{00000000-0000-0000-0000-000000000000}"/>
          </ac:spMkLst>
        </pc:spChg>
        <pc:spChg chg="mod">
          <ac:chgData name="闫 瑜笛" userId="76615b97e47f8a19" providerId="LiveId" clId="{8D4FAA4B-5DE7-48D7-A99C-7B1D32C97F84}" dt="2022-12-23T06:44:28.769" v="449" actId="947"/>
          <ac:spMkLst>
            <pc:docMk/>
            <pc:sldMk cId="0" sldId="270"/>
            <ac:spMk id="28" creationId="{00000000-0000-0000-0000-000000000000}"/>
          </ac:spMkLst>
        </pc:spChg>
        <pc:spChg chg="mod">
          <ac:chgData name="闫 瑜笛" userId="76615b97e47f8a19" providerId="LiveId" clId="{8D4FAA4B-5DE7-48D7-A99C-7B1D32C97F84}" dt="2022-12-23T06:48:10.495" v="516" actId="14100"/>
          <ac:spMkLst>
            <pc:docMk/>
            <pc:sldMk cId="0" sldId="270"/>
            <ac:spMk id="29" creationId="{00000000-0000-0000-0000-000000000000}"/>
          </ac:spMkLst>
        </pc:spChg>
      </pc:sldChg>
      <pc:sldChg chg="modSp mod modTransition">
        <pc:chgData name="闫 瑜笛" userId="76615b97e47f8a19" providerId="LiveId" clId="{8D4FAA4B-5DE7-48D7-A99C-7B1D32C97F84}" dt="2022-12-23T07:14:40.261" v="640"/>
        <pc:sldMkLst>
          <pc:docMk/>
          <pc:sldMk cId="0" sldId="271"/>
        </pc:sldMkLst>
        <pc:spChg chg="mod">
          <ac:chgData name="闫 瑜笛" userId="76615b97e47f8a19" providerId="LiveId" clId="{8D4FAA4B-5DE7-48D7-A99C-7B1D32C97F84}" dt="2022-12-23T06:44:45.442" v="453" actId="947"/>
          <ac:spMkLst>
            <pc:docMk/>
            <pc:sldMk cId="0" sldId="271"/>
            <ac:spMk id="25" creationId="{00000000-0000-0000-0000-000000000000}"/>
          </ac:spMkLst>
        </pc:spChg>
        <pc:spChg chg="mod">
          <ac:chgData name="闫 瑜笛" userId="76615b97e47f8a19" providerId="LiveId" clId="{8D4FAA4B-5DE7-48D7-A99C-7B1D32C97F84}" dt="2022-12-23T06:44:45.442" v="453" actId="947"/>
          <ac:spMkLst>
            <pc:docMk/>
            <pc:sldMk cId="0" sldId="271"/>
            <ac:spMk id="26" creationId="{00000000-0000-0000-0000-000000000000}"/>
          </ac:spMkLst>
        </pc:spChg>
        <pc:spChg chg="mod">
          <ac:chgData name="闫 瑜笛" userId="76615b97e47f8a19" providerId="LiveId" clId="{8D4FAA4B-5DE7-48D7-A99C-7B1D32C97F84}" dt="2022-12-23T06:44:45.442" v="453" actId="947"/>
          <ac:spMkLst>
            <pc:docMk/>
            <pc:sldMk cId="0" sldId="271"/>
            <ac:spMk id="27" creationId="{00000000-0000-0000-0000-000000000000}"/>
          </ac:spMkLst>
        </pc:spChg>
        <pc:spChg chg="mod">
          <ac:chgData name="闫 瑜笛" userId="76615b97e47f8a19" providerId="LiveId" clId="{8D4FAA4B-5DE7-48D7-A99C-7B1D32C97F84}" dt="2022-12-23T06:44:45.442" v="453" actId="947"/>
          <ac:spMkLst>
            <pc:docMk/>
            <pc:sldMk cId="0" sldId="271"/>
            <ac:spMk id="28" creationId="{00000000-0000-0000-0000-000000000000}"/>
          </ac:spMkLst>
        </pc:spChg>
        <pc:spChg chg="mod">
          <ac:chgData name="闫 瑜笛" userId="76615b97e47f8a19" providerId="LiveId" clId="{8D4FAA4B-5DE7-48D7-A99C-7B1D32C97F84}" dt="2022-12-23T06:44:50.047" v="455" actId="947"/>
          <ac:spMkLst>
            <pc:docMk/>
            <pc:sldMk cId="0" sldId="271"/>
            <ac:spMk id="31" creationId="{00000000-0000-0000-0000-000000000000}"/>
          </ac:spMkLst>
        </pc:spChg>
      </pc:sldChg>
      <pc:sldChg chg="modSp mod modTransition">
        <pc:chgData name="闫 瑜笛" userId="76615b97e47f8a19" providerId="LiveId" clId="{8D4FAA4B-5DE7-48D7-A99C-7B1D32C97F84}" dt="2022-12-23T07:14:46.018" v="641"/>
        <pc:sldMkLst>
          <pc:docMk/>
          <pc:sldMk cId="0" sldId="272"/>
        </pc:sldMkLst>
        <pc:spChg chg="mod">
          <ac:chgData name="闫 瑜笛" userId="76615b97e47f8a19" providerId="LiveId" clId="{8D4FAA4B-5DE7-48D7-A99C-7B1D32C97F84}" dt="2022-12-23T06:44:54.827" v="457" actId="947"/>
          <ac:spMkLst>
            <pc:docMk/>
            <pc:sldMk cId="0" sldId="272"/>
            <ac:spMk id="25" creationId="{00000000-0000-0000-0000-000000000000}"/>
          </ac:spMkLst>
        </pc:spChg>
        <pc:spChg chg="mod">
          <ac:chgData name="闫 瑜笛" userId="76615b97e47f8a19" providerId="LiveId" clId="{8D4FAA4B-5DE7-48D7-A99C-7B1D32C97F84}" dt="2022-12-23T06:44:54.827" v="457" actId="947"/>
          <ac:spMkLst>
            <pc:docMk/>
            <pc:sldMk cId="0" sldId="272"/>
            <ac:spMk id="26" creationId="{00000000-0000-0000-0000-000000000000}"/>
          </ac:spMkLst>
        </pc:spChg>
        <pc:spChg chg="mod">
          <ac:chgData name="闫 瑜笛" userId="76615b97e47f8a19" providerId="LiveId" clId="{8D4FAA4B-5DE7-48D7-A99C-7B1D32C97F84}" dt="2022-12-23T06:44:54.827" v="457" actId="947"/>
          <ac:spMkLst>
            <pc:docMk/>
            <pc:sldMk cId="0" sldId="272"/>
            <ac:spMk id="27" creationId="{00000000-0000-0000-0000-000000000000}"/>
          </ac:spMkLst>
        </pc:spChg>
        <pc:spChg chg="mod">
          <ac:chgData name="闫 瑜笛" userId="76615b97e47f8a19" providerId="LiveId" clId="{8D4FAA4B-5DE7-48D7-A99C-7B1D32C97F84}" dt="2022-12-23T06:44:54.827" v="457" actId="947"/>
          <ac:spMkLst>
            <pc:docMk/>
            <pc:sldMk cId="0" sldId="272"/>
            <ac:spMk id="28" creationId="{00000000-0000-0000-0000-000000000000}"/>
          </ac:spMkLst>
        </pc:spChg>
        <pc:spChg chg="mod">
          <ac:chgData name="闫 瑜笛" userId="76615b97e47f8a19" providerId="LiveId" clId="{8D4FAA4B-5DE7-48D7-A99C-7B1D32C97F84}" dt="2022-12-23T06:44:58.915" v="459" actId="947"/>
          <ac:spMkLst>
            <pc:docMk/>
            <pc:sldMk cId="0" sldId="272"/>
            <ac:spMk id="29" creationId="{00000000-0000-0000-0000-000000000000}"/>
          </ac:spMkLst>
        </pc:spChg>
      </pc:sldChg>
      <pc:sldChg chg="addSp modSp mod modTransition modAnim">
        <pc:chgData name="闫 瑜笛" userId="76615b97e47f8a19" providerId="LiveId" clId="{8D4FAA4B-5DE7-48D7-A99C-7B1D32C97F84}" dt="2022-12-23T07:14:51.327" v="642"/>
        <pc:sldMkLst>
          <pc:docMk/>
          <pc:sldMk cId="0" sldId="273"/>
        </pc:sldMkLst>
        <pc:spChg chg="mod">
          <ac:chgData name="闫 瑜笛" userId="76615b97e47f8a19" providerId="LiveId" clId="{8D4FAA4B-5DE7-48D7-A99C-7B1D32C97F84}" dt="2022-12-23T06:45:04.708" v="461" actId="947"/>
          <ac:spMkLst>
            <pc:docMk/>
            <pc:sldMk cId="0" sldId="273"/>
            <ac:spMk id="23" creationId="{00000000-0000-0000-0000-000000000000}"/>
          </ac:spMkLst>
        </pc:spChg>
        <pc:spChg chg="mod">
          <ac:chgData name="闫 瑜笛" userId="76615b97e47f8a19" providerId="LiveId" clId="{8D4FAA4B-5DE7-48D7-A99C-7B1D32C97F84}" dt="2022-12-23T06:45:04.708" v="461" actId="947"/>
          <ac:spMkLst>
            <pc:docMk/>
            <pc:sldMk cId="0" sldId="273"/>
            <ac:spMk id="24" creationId="{00000000-0000-0000-0000-000000000000}"/>
          </ac:spMkLst>
        </pc:spChg>
        <pc:spChg chg="mod">
          <ac:chgData name="闫 瑜笛" userId="76615b97e47f8a19" providerId="LiveId" clId="{8D4FAA4B-5DE7-48D7-A99C-7B1D32C97F84}" dt="2022-12-23T06:45:04.708" v="461" actId="947"/>
          <ac:spMkLst>
            <pc:docMk/>
            <pc:sldMk cId="0" sldId="273"/>
            <ac:spMk id="25" creationId="{00000000-0000-0000-0000-000000000000}"/>
          </ac:spMkLst>
        </pc:spChg>
        <pc:spChg chg="mod">
          <ac:chgData name="闫 瑜笛" userId="76615b97e47f8a19" providerId="LiveId" clId="{8D4FAA4B-5DE7-48D7-A99C-7B1D32C97F84}" dt="2022-12-23T06:45:04.708" v="461" actId="947"/>
          <ac:spMkLst>
            <pc:docMk/>
            <pc:sldMk cId="0" sldId="273"/>
            <ac:spMk id="26" creationId="{00000000-0000-0000-0000-000000000000}"/>
          </ac:spMkLst>
        </pc:spChg>
        <pc:spChg chg="mod">
          <ac:chgData name="闫 瑜笛" userId="76615b97e47f8a19" providerId="LiveId" clId="{8D4FAA4B-5DE7-48D7-A99C-7B1D32C97F84}" dt="2022-12-23T06:45:08.329" v="463" actId="947"/>
          <ac:spMkLst>
            <pc:docMk/>
            <pc:sldMk cId="0" sldId="273"/>
            <ac:spMk id="27" creationId="{00000000-0000-0000-0000-000000000000}"/>
          </ac:spMkLst>
        </pc:spChg>
        <pc:spChg chg="add mod ord">
          <ac:chgData name="闫 瑜笛" userId="76615b97e47f8a19" providerId="LiveId" clId="{8D4FAA4B-5DE7-48D7-A99C-7B1D32C97F84}" dt="2022-12-23T06:52:37.080" v="553" actId="170"/>
          <ac:spMkLst>
            <pc:docMk/>
            <pc:sldMk cId="0" sldId="273"/>
            <ac:spMk id="34" creationId="{B23B12F6-FF2D-C20F-DF7F-FE4BC716A09A}"/>
          </ac:spMkLst>
        </pc:spChg>
        <pc:grpChg chg="add mod">
          <ac:chgData name="闫 瑜笛" userId="76615b97e47f8a19" providerId="LiveId" clId="{8D4FAA4B-5DE7-48D7-A99C-7B1D32C97F84}" dt="2022-12-23T07:09:17.978" v="612" actId="1076"/>
          <ac:grpSpMkLst>
            <pc:docMk/>
            <pc:sldMk cId="0" sldId="273"/>
            <ac:grpSpMk id="39" creationId="{D036A183-7185-101A-D94C-CCD5223438D6}"/>
          </ac:grpSpMkLst>
        </pc:grpChg>
        <pc:picChg chg="add mod">
          <ac:chgData name="闫 瑜笛" userId="76615b97e47f8a19" providerId="LiveId" clId="{8D4FAA4B-5DE7-48D7-A99C-7B1D32C97F84}" dt="2022-12-23T06:53:39.534" v="556" actId="164"/>
          <ac:picMkLst>
            <pc:docMk/>
            <pc:sldMk cId="0" sldId="273"/>
            <ac:picMk id="28" creationId="{1761A95E-D6AD-6D63-9F53-7F43EA2F1F8B}"/>
          </ac:picMkLst>
        </pc:picChg>
        <pc:picChg chg="add mod">
          <ac:chgData name="闫 瑜笛" userId="76615b97e47f8a19" providerId="LiveId" clId="{8D4FAA4B-5DE7-48D7-A99C-7B1D32C97F84}" dt="2022-12-23T06:53:39.534" v="556" actId="164"/>
          <ac:picMkLst>
            <pc:docMk/>
            <pc:sldMk cId="0" sldId="273"/>
            <ac:picMk id="29" creationId="{00BC268A-E745-8FB6-5682-A447C6C61B9E}"/>
          </ac:picMkLst>
        </pc:picChg>
        <pc:picChg chg="add mod">
          <ac:chgData name="闫 瑜笛" userId="76615b97e47f8a19" providerId="LiveId" clId="{8D4FAA4B-5DE7-48D7-A99C-7B1D32C97F84}" dt="2022-12-23T06:53:39.534" v="556" actId="164"/>
          <ac:picMkLst>
            <pc:docMk/>
            <pc:sldMk cId="0" sldId="273"/>
            <ac:picMk id="30" creationId="{808020F0-2080-0677-57B0-8DF901D90455}"/>
          </ac:picMkLst>
        </pc:picChg>
        <pc:picChg chg="add mod">
          <ac:chgData name="闫 瑜笛" userId="76615b97e47f8a19" providerId="LiveId" clId="{8D4FAA4B-5DE7-48D7-A99C-7B1D32C97F84}" dt="2022-12-23T06:53:39.534" v="556" actId="164"/>
          <ac:picMkLst>
            <pc:docMk/>
            <pc:sldMk cId="0" sldId="273"/>
            <ac:picMk id="31" creationId="{2530E6F8-2C50-F018-A406-486D35929590}"/>
          </ac:picMkLst>
        </pc:picChg>
        <pc:picChg chg="add mod">
          <ac:chgData name="闫 瑜笛" userId="76615b97e47f8a19" providerId="LiveId" clId="{8D4FAA4B-5DE7-48D7-A99C-7B1D32C97F84}" dt="2022-12-23T06:53:39.534" v="556" actId="164"/>
          <ac:picMkLst>
            <pc:docMk/>
            <pc:sldMk cId="0" sldId="273"/>
            <ac:picMk id="32" creationId="{902BB07C-496C-9E5D-B2D8-02E9179CDF8F}"/>
          </ac:picMkLst>
        </pc:picChg>
        <pc:picChg chg="add mod">
          <ac:chgData name="闫 瑜笛" userId="76615b97e47f8a19" providerId="LiveId" clId="{8D4FAA4B-5DE7-48D7-A99C-7B1D32C97F84}" dt="2022-12-23T06:53:39.534" v="556" actId="164"/>
          <ac:picMkLst>
            <pc:docMk/>
            <pc:sldMk cId="0" sldId="273"/>
            <ac:picMk id="33" creationId="{CC8CAF3E-0D9F-9177-9F6C-846658C25278}"/>
          </ac:picMkLst>
        </pc:picChg>
        <pc:picChg chg="add mod">
          <ac:chgData name="闫 瑜笛" userId="76615b97e47f8a19" providerId="LiveId" clId="{8D4FAA4B-5DE7-48D7-A99C-7B1D32C97F84}" dt="2022-12-23T06:53:29.816" v="555" actId="571"/>
          <ac:picMkLst>
            <pc:docMk/>
            <pc:sldMk cId="0" sldId="273"/>
            <ac:picMk id="35" creationId="{6011B430-D094-F3A2-13FA-609B975B8FED}"/>
          </ac:picMkLst>
        </pc:picChg>
        <pc:picChg chg="add mod">
          <ac:chgData name="闫 瑜笛" userId="76615b97e47f8a19" providerId="LiveId" clId="{8D4FAA4B-5DE7-48D7-A99C-7B1D32C97F84}" dt="2022-12-23T06:53:29.816" v="555" actId="571"/>
          <ac:picMkLst>
            <pc:docMk/>
            <pc:sldMk cId="0" sldId="273"/>
            <ac:picMk id="36" creationId="{273E7413-6910-6097-E5A5-554D69813C61}"/>
          </ac:picMkLst>
        </pc:picChg>
        <pc:picChg chg="add mod">
          <ac:chgData name="闫 瑜笛" userId="76615b97e47f8a19" providerId="LiveId" clId="{8D4FAA4B-5DE7-48D7-A99C-7B1D32C97F84}" dt="2022-12-23T06:53:29.816" v="555" actId="571"/>
          <ac:picMkLst>
            <pc:docMk/>
            <pc:sldMk cId="0" sldId="273"/>
            <ac:picMk id="37" creationId="{99474C37-ECBA-4D56-7136-C75593B9F1F6}"/>
          </ac:picMkLst>
        </pc:picChg>
        <pc:picChg chg="add mod">
          <ac:chgData name="闫 瑜笛" userId="76615b97e47f8a19" providerId="LiveId" clId="{8D4FAA4B-5DE7-48D7-A99C-7B1D32C97F84}" dt="2022-12-23T06:53:29.816" v="555" actId="571"/>
          <ac:picMkLst>
            <pc:docMk/>
            <pc:sldMk cId="0" sldId="273"/>
            <ac:picMk id="38" creationId="{0A96362C-43EE-90B9-1710-DF66DCBFE69D}"/>
          </ac:picMkLst>
        </pc:picChg>
      </pc:sldChg>
      <pc:sldChg chg="modSp mod">
        <pc:chgData name="闫 瑜笛" userId="76615b97e47f8a19" providerId="LiveId" clId="{8D4FAA4B-5DE7-48D7-A99C-7B1D32C97F84}" dt="2022-12-23T07:28:41.336" v="732" actId="1076"/>
        <pc:sldMkLst>
          <pc:docMk/>
          <pc:sldMk cId="0" sldId="274"/>
        </pc:sldMkLst>
        <pc:spChg chg="mod">
          <ac:chgData name="闫 瑜笛" userId="76615b97e47f8a19" providerId="LiveId" clId="{8D4FAA4B-5DE7-48D7-A99C-7B1D32C97F84}" dt="2022-12-23T07:28:41.336" v="732" actId="1076"/>
          <ac:spMkLst>
            <pc:docMk/>
            <pc:sldMk cId="0" sldId="274"/>
            <ac:spMk id="7" creationId="{00000000-0000-0000-0000-000000000000}"/>
          </ac:spMkLst>
        </pc:spChg>
        <pc:spChg chg="mod">
          <ac:chgData name="闫 瑜笛" userId="76615b97e47f8a19" providerId="LiveId" clId="{8D4FAA4B-5DE7-48D7-A99C-7B1D32C97F84}" dt="2022-12-23T07:28:32.035" v="730" actId="14100"/>
          <ac:spMkLst>
            <pc:docMk/>
            <pc:sldMk cId="0" sldId="274"/>
            <ac:spMk id="8" creationId="{00000000-0000-0000-0000-000000000000}"/>
          </ac:spMkLst>
        </pc:spChg>
      </pc:sldChg>
      <pc:sldChg chg="addSp modSp mod modTransition">
        <pc:chgData name="闫 瑜笛" userId="76615b97e47f8a19" providerId="LiveId" clId="{8D4FAA4B-5DE7-48D7-A99C-7B1D32C97F84}" dt="2022-12-23T07:15:02.613" v="644"/>
        <pc:sldMkLst>
          <pc:docMk/>
          <pc:sldMk cId="0" sldId="275"/>
        </pc:sldMkLst>
        <pc:spChg chg="mod ord">
          <ac:chgData name="闫 瑜笛" userId="76615b97e47f8a19" providerId="LiveId" clId="{8D4FAA4B-5DE7-48D7-A99C-7B1D32C97F84}" dt="2022-12-23T06:46:30.099" v="496" actId="1036"/>
          <ac:spMkLst>
            <pc:docMk/>
            <pc:sldMk cId="0" sldId="275"/>
            <ac:spMk id="25" creationId="{00000000-0000-0000-0000-000000000000}"/>
          </ac:spMkLst>
        </pc:spChg>
        <pc:spChg chg="mod ord">
          <ac:chgData name="闫 瑜笛" userId="76615b97e47f8a19" providerId="LiveId" clId="{8D4FAA4B-5DE7-48D7-A99C-7B1D32C97F84}" dt="2022-12-23T06:46:23.370" v="495" actId="1076"/>
          <ac:spMkLst>
            <pc:docMk/>
            <pc:sldMk cId="0" sldId="275"/>
            <ac:spMk id="27" creationId="{00000000-0000-0000-0000-000000000000}"/>
          </ac:spMkLst>
        </pc:spChg>
        <pc:spChg chg="mod">
          <ac:chgData name="闫 瑜笛" userId="76615b97e47f8a19" providerId="LiveId" clId="{8D4FAA4B-5DE7-48D7-A99C-7B1D32C97F84}" dt="2022-12-23T06:46:39.245" v="500" actId="947"/>
          <ac:spMkLst>
            <pc:docMk/>
            <pc:sldMk cId="0" sldId="275"/>
            <ac:spMk id="35" creationId="{00000000-0000-0000-0000-000000000000}"/>
          </ac:spMkLst>
        </pc:spChg>
        <pc:spChg chg="mod">
          <ac:chgData name="闫 瑜笛" userId="76615b97e47f8a19" providerId="LiveId" clId="{8D4FAA4B-5DE7-48D7-A99C-7B1D32C97F84}" dt="2022-12-23T06:46:39.245" v="500" actId="947"/>
          <ac:spMkLst>
            <pc:docMk/>
            <pc:sldMk cId="0" sldId="275"/>
            <ac:spMk id="36" creationId="{00000000-0000-0000-0000-000000000000}"/>
          </ac:spMkLst>
        </pc:spChg>
        <pc:spChg chg="mod">
          <ac:chgData name="闫 瑜笛" userId="76615b97e47f8a19" providerId="LiveId" clId="{8D4FAA4B-5DE7-48D7-A99C-7B1D32C97F84}" dt="2022-12-23T06:45:24.163" v="467" actId="947"/>
          <ac:spMkLst>
            <pc:docMk/>
            <pc:sldMk cId="0" sldId="275"/>
            <ac:spMk id="37" creationId="{00000000-0000-0000-0000-000000000000}"/>
          </ac:spMkLst>
        </pc:spChg>
        <pc:spChg chg="mod">
          <ac:chgData name="闫 瑜笛" userId="76615b97e47f8a19" providerId="LiveId" clId="{8D4FAA4B-5DE7-48D7-A99C-7B1D32C97F84}" dt="2022-12-23T06:45:13.222" v="465" actId="947"/>
          <ac:spMkLst>
            <pc:docMk/>
            <pc:sldMk cId="0" sldId="275"/>
            <ac:spMk id="39" creationId="{00000000-0000-0000-0000-000000000000}"/>
          </ac:spMkLst>
        </pc:spChg>
        <pc:spChg chg="mod">
          <ac:chgData name="闫 瑜笛" userId="76615b97e47f8a19" providerId="LiveId" clId="{8D4FAA4B-5DE7-48D7-A99C-7B1D32C97F84}" dt="2022-12-23T06:45:13.222" v="465" actId="947"/>
          <ac:spMkLst>
            <pc:docMk/>
            <pc:sldMk cId="0" sldId="275"/>
            <ac:spMk id="40" creationId="{00000000-0000-0000-0000-000000000000}"/>
          </ac:spMkLst>
        </pc:spChg>
        <pc:spChg chg="mod">
          <ac:chgData name="闫 瑜笛" userId="76615b97e47f8a19" providerId="LiveId" clId="{8D4FAA4B-5DE7-48D7-A99C-7B1D32C97F84}" dt="2022-12-23T06:45:13.222" v="465" actId="947"/>
          <ac:spMkLst>
            <pc:docMk/>
            <pc:sldMk cId="0" sldId="275"/>
            <ac:spMk id="41" creationId="{00000000-0000-0000-0000-000000000000}"/>
          </ac:spMkLst>
        </pc:spChg>
        <pc:spChg chg="mod">
          <ac:chgData name="闫 瑜笛" userId="76615b97e47f8a19" providerId="LiveId" clId="{8D4FAA4B-5DE7-48D7-A99C-7B1D32C97F84}" dt="2022-12-23T06:45:13.222" v="465" actId="947"/>
          <ac:spMkLst>
            <pc:docMk/>
            <pc:sldMk cId="0" sldId="275"/>
            <ac:spMk id="42" creationId="{00000000-0000-0000-0000-000000000000}"/>
          </ac:spMkLst>
        </pc:spChg>
        <pc:spChg chg="mod">
          <ac:chgData name="闫 瑜笛" userId="76615b97e47f8a19" providerId="LiveId" clId="{8D4FAA4B-5DE7-48D7-A99C-7B1D32C97F84}" dt="2022-12-23T06:45:13.222" v="465" actId="947"/>
          <ac:spMkLst>
            <pc:docMk/>
            <pc:sldMk cId="0" sldId="275"/>
            <ac:spMk id="43" creationId="{00000000-0000-0000-0000-000000000000}"/>
          </ac:spMkLst>
        </pc:spChg>
        <pc:spChg chg="add mod">
          <ac:chgData name="闫 瑜笛" userId="76615b97e47f8a19" providerId="LiveId" clId="{8D4FAA4B-5DE7-48D7-A99C-7B1D32C97F84}" dt="2022-12-23T06:46:38.221" v="498" actId="571"/>
          <ac:spMkLst>
            <pc:docMk/>
            <pc:sldMk cId="0" sldId="275"/>
            <ac:spMk id="44" creationId="{AA22CB6E-3557-1497-4608-5D675A22F093}"/>
          </ac:spMkLst>
        </pc:spChg>
        <pc:spChg chg="add mod">
          <ac:chgData name="闫 瑜笛" userId="76615b97e47f8a19" providerId="LiveId" clId="{8D4FAA4B-5DE7-48D7-A99C-7B1D32C97F84}" dt="2022-12-23T06:46:38.221" v="498" actId="571"/>
          <ac:spMkLst>
            <pc:docMk/>
            <pc:sldMk cId="0" sldId="275"/>
            <ac:spMk id="45" creationId="{702985CA-D69B-A53E-B555-328A3483EFE6}"/>
          </ac:spMkLst>
        </pc:spChg>
      </pc:sldChg>
      <pc:sldChg chg="addSp modSp mod modTransition">
        <pc:chgData name="闫 瑜笛" userId="76615b97e47f8a19" providerId="LiveId" clId="{8D4FAA4B-5DE7-48D7-A99C-7B1D32C97F84}" dt="2022-12-23T07:15:10.413" v="645"/>
        <pc:sldMkLst>
          <pc:docMk/>
          <pc:sldMk cId="0" sldId="276"/>
        </pc:sldMkLst>
        <pc:spChg chg="mod">
          <ac:chgData name="闫 瑜笛" userId="76615b97e47f8a19" providerId="LiveId" clId="{8D4FAA4B-5DE7-48D7-A99C-7B1D32C97F84}" dt="2022-12-23T06:46:54.727" v="502" actId="947"/>
          <ac:spMkLst>
            <pc:docMk/>
            <pc:sldMk cId="0" sldId="276"/>
            <ac:spMk id="44" creationId="{00000000-0000-0000-0000-000000000000}"/>
          </ac:spMkLst>
        </pc:spChg>
        <pc:spChg chg="mod">
          <ac:chgData name="闫 瑜笛" userId="76615b97e47f8a19" providerId="LiveId" clId="{8D4FAA4B-5DE7-48D7-A99C-7B1D32C97F84}" dt="2022-12-23T06:47:04.008" v="506" actId="947"/>
          <ac:spMkLst>
            <pc:docMk/>
            <pc:sldMk cId="0" sldId="276"/>
            <ac:spMk id="45" creationId="{00000000-0000-0000-0000-000000000000}"/>
          </ac:spMkLst>
        </pc:spChg>
        <pc:spChg chg="mod">
          <ac:chgData name="闫 瑜笛" userId="76615b97e47f8a19" providerId="LiveId" clId="{8D4FAA4B-5DE7-48D7-A99C-7B1D32C97F84}" dt="2022-12-23T06:47:04.008" v="506" actId="947"/>
          <ac:spMkLst>
            <pc:docMk/>
            <pc:sldMk cId="0" sldId="276"/>
            <ac:spMk id="46" creationId="{00000000-0000-0000-0000-000000000000}"/>
          </ac:spMkLst>
        </pc:spChg>
        <pc:spChg chg="mod">
          <ac:chgData name="闫 瑜笛" userId="76615b97e47f8a19" providerId="LiveId" clId="{8D4FAA4B-5DE7-48D7-A99C-7B1D32C97F84}" dt="2022-12-23T06:47:04.008" v="506" actId="947"/>
          <ac:spMkLst>
            <pc:docMk/>
            <pc:sldMk cId="0" sldId="276"/>
            <ac:spMk id="47" creationId="{00000000-0000-0000-0000-000000000000}"/>
          </ac:spMkLst>
        </pc:spChg>
        <pc:spChg chg="mod">
          <ac:chgData name="闫 瑜笛" userId="76615b97e47f8a19" providerId="LiveId" clId="{8D4FAA4B-5DE7-48D7-A99C-7B1D32C97F84}" dt="2022-12-23T06:46:54.727" v="502" actId="947"/>
          <ac:spMkLst>
            <pc:docMk/>
            <pc:sldMk cId="0" sldId="276"/>
            <ac:spMk id="48" creationId="{00000000-0000-0000-0000-000000000000}"/>
          </ac:spMkLst>
        </pc:spChg>
        <pc:spChg chg="mod">
          <ac:chgData name="闫 瑜笛" userId="76615b97e47f8a19" providerId="LiveId" clId="{8D4FAA4B-5DE7-48D7-A99C-7B1D32C97F84}" dt="2022-12-23T06:46:54.727" v="502" actId="947"/>
          <ac:spMkLst>
            <pc:docMk/>
            <pc:sldMk cId="0" sldId="276"/>
            <ac:spMk id="49" creationId="{00000000-0000-0000-0000-000000000000}"/>
          </ac:spMkLst>
        </pc:spChg>
        <pc:spChg chg="add mod">
          <ac:chgData name="闫 瑜笛" userId="76615b97e47f8a19" providerId="LiveId" clId="{8D4FAA4B-5DE7-48D7-A99C-7B1D32C97F84}" dt="2022-12-23T06:47:02.559" v="504" actId="571"/>
          <ac:spMkLst>
            <pc:docMk/>
            <pc:sldMk cId="0" sldId="276"/>
            <ac:spMk id="50" creationId="{671FE7D1-E912-AD51-2937-28433A60DF88}"/>
          </ac:spMkLst>
        </pc:spChg>
        <pc:spChg chg="add mod">
          <ac:chgData name="闫 瑜笛" userId="76615b97e47f8a19" providerId="LiveId" clId="{8D4FAA4B-5DE7-48D7-A99C-7B1D32C97F84}" dt="2022-12-23T06:47:02.559" v="504" actId="571"/>
          <ac:spMkLst>
            <pc:docMk/>
            <pc:sldMk cId="0" sldId="276"/>
            <ac:spMk id="51" creationId="{3F9656E4-EB31-38AF-BC4C-89F2AEB0D8C7}"/>
          </ac:spMkLst>
        </pc:spChg>
        <pc:spChg chg="add mod">
          <ac:chgData name="闫 瑜笛" userId="76615b97e47f8a19" providerId="LiveId" clId="{8D4FAA4B-5DE7-48D7-A99C-7B1D32C97F84}" dt="2022-12-23T06:47:02.559" v="504" actId="571"/>
          <ac:spMkLst>
            <pc:docMk/>
            <pc:sldMk cId="0" sldId="276"/>
            <ac:spMk id="52" creationId="{152F410A-1D6E-947B-BD49-F49594158E11}"/>
          </ac:spMkLst>
        </pc:spChg>
      </pc:sldChg>
      <pc:sldChg chg="modSp mod">
        <pc:chgData name="闫 瑜笛" userId="76615b97e47f8a19" providerId="LiveId" clId="{8D4FAA4B-5DE7-48D7-A99C-7B1D32C97F84}" dt="2022-12-23T07:29:03.117" v="737" actId="1076"/>
        <pc:sldMkLst>
          <pc:docMk/>
          <pc:sldMk cId="0" sldId="277"/>
        </pc:sldMkLst>
        <pc:spChg chg="mod">
          <ac:chgData name="闫 瑜笛" userId="76615b97e47f8a19" providerId="LiveId" clId="{8D4FAA4B-5DE7-48D7-A99C-7B1D32C97F84}" dt="2022-12-23T07:29:03.117" v="737" actId="1076"/>
          <ac:spMkLst>
            <pc:docMk/>
            <pc:sldMk cId="0" sldId="277"/>
            <ac:spMk id="7" creationId="{00000000-0000-0000-0000-000000000000}"/>
          </ac:spMkLst>
        </pc:spChg>
        <pc:spChg chg="mod">
          <ac:chgData name="闫 瑜笛" userId="76615b97e47f8a19" providerId="LiveId" clId="{8D4FAA4B-5DE7-48D7-A99C-7B1D32C97F84}" dt="2022-12-23T07:28:54.227" v="735" actId="14100"/>
          <ac:spMkLst>
            <pc:docMk/>
            <pc:sldMk cId="0" sldId="277"/>
            <ac:spMk id="8" creationId="{00000000-0000-0000-0000-000000000000}"/>
          </ac:spMkLst>
        </pc:spChg>
      </pc:sldChg>
      <pc:sldChg chg="modSp mod modTransition">
        <pc:chgData name="闫 瑜笛" userId="76615b97e47f8a19" providerId="LiveId" clId="{8D4FAA4B-5DE7-48D7-A99C-7B1D32C97F84}" dt="2022-12-23T07:15:18.009" v="646"/>
        <pc:sldMkLst>
          <pc:docMk/>
          <pc:sldMk cId="0" sldId="278"/>
        </pc:sldMkLst>
        <pc:spChg chg="mod">
          <ac:chgData name="闫 瑜笛" userId="76615b97e47f8a19" providerId="LiveId" clId="{8D4FAA4B-5DE7-48D7-A99C-7B1D32C97F84}" dt="2022-12-23T06:47:24.096" v="512" actId="947"/>
          <ac:spMkLst>
            <pc:docMk/>
            <pc:sldMk cId="0" sldId="278"/>
            <ac:spMk id="44" creationId="{00000000-0000-0000-0000-000000000000}"/>
          </ac:spMkLst>
        </pc:spChg>
        <pc:spChg chg="mod">
          <ac:chgData name="闫 瑜笛" userId="76615b97e47f8a19" providerId="LiveId" clId="{8D4FAA4B-5DE7-48D7-A99C-7B1D32C97F84}" dt="2022-12-23T06:47:16.918" v="510" actId="947"/>
          <ac:spMkLst>
            <pc:docMk/>
            <pc:sldMk cId="0" sldId="278"/>
            <ac:spMk id="45" creationId="{00000000-0000-0000-0000-000000000000}"/>
          </ac:spMkLst>
        </pc:spChg>
        <pc:spChg chg="mod">
          <ac:chgData name="闫 瑜笛" userId="76615b97e47f8a19" providerId="LiveId" clId="{8D4FAA4B-5DE7-48D7-A99C-7B1D32C97F84}" dt="2022-12-23T06:47:16.918" v="510" actId="947"/>
          <ac:spMkLst>
            <pc:docMk/>
            <pc:sldMk cId="0" sldId="278"/>
            <ac:spMk id="46" creationId="{00000000-0000-0000-0000-000000000000}"/>
          </ac:spMkLst>
        </pc:spChg>
        <pc:spChg chg="mod">
          <ac:chgData name="闫 瑜笛" userId="76615b97e47f8a19" providerId="LiveId" clId="{8D4FAA4B-5DE7-48D7-A99C-7B1D32C97F84}" dt="2022-12-23T06:47:24.096" v="512" actId="947"/>
          <ac:spMkLst>
            <pc:docMk/>
            <pc:sldMk cId="0" sldId="278"/>
            <ac:spMk id="47" creationId="{00000000-0000-0000-0000-000000000000}"/>
          </ac:spMkLst>
        </pc:spChg>
        <pc:spChg chg="mod">
          <ac:chgData name="闫 瑜笛" userId="76615b97e47f8a19" providerId="LiveId" clId="{8D4FAA4B-5DE7-48D7-A99C-7B1D32C97F84}" dt="2022-12-23T06:47:11.231" v="508" actId="947"/>
          <ac:spMkLst>
            <pc:docMk/>
            <pc:sldMk cId="0" sldId="278"/>
            <ac:spMk id="48" creationId="{00000000-0000-0000-0000-000000000000}"/>
          </ac:spMkLst>
        </pc:spChg>
        <pc:spChg chg="mod">
          <ac:chgData name="闫 瑜笛" userId="76615b97e47f8a19" providerId="LiveId" clId="{8D4FAA4B-5DE7-48D7-A99C-7B1D32C97F84}" dt="2022-12-23T06:47:11.231" v="508" actId="947"/>
          <ac:spMkLst>
            <pc:docMk/>
            <pc:sldMk cId="0" sldId="278"/>
            <ac:spMk id="49" creationId="{00000000-0000-0000-0000-000000000000}"/>
          </ac:spMkLst>
        </pc:spChg>
      </pc:sldChg>
      <pc:sldChg chg="addSp delSp modSp mod">
        <pc:chgData name="闫 瑜笛" userId="76615b97e47f8a19" providerId="LiveId" clId="{8D4FAA4B-5DE7-48D7-A99C-7B1D32C97F84}" dt="2022-12-23T07:29:31.194" v="746" actId="1076"/>
        <pc:sldMkLst>
          <pc:docMk/>
          <pc:sldMk cId="0" sldId="279"/>
        </pc:sldMkLst>
        <pc:spChg chg="del mod">
          <ac:chgData name="闫 瑜笛" userId="76615b97e47f8a19" providerId="LiveId" clId="{8D4FAA4B-5DE7-48D7-A99C-7B1D32C97F84}" dt="2022-12-23T07:29:24.177" v="743" actId="478"/>
          <ac:spMkLst>
            <pc:docMk/>
            <pc:sldMk cId="0" sldId="279"/>
            <ac:spMk id="7" creationId="{00000000-0000-0000-0000-000000000000}"/>
          </ac:spMkLst>
        </pc:spChg>
        <pc:spChg chg="mod">
          <ac:chgData name="闫 瑜笛" userId="76615b97e47f8a19" providerId="LiveId" clId="{8D4FAA4B-5DE7-48D7-A99C-7B1D32C97F84}" dt="2022-12-23T07:29:17.242" v="741" actId="2711"/>
          <ac:spMkLst>
            <pc:docMk/>
            <pc:sldMk cId="0" sldId="279"/>
            <ac:spMk id="8" creationId="{00000000-0000-0000-0000-000000000000}"/>
          </ac:spMkLst>
        </pc:spChg>
        <pc:spChg chg="add mod">
          <ac:chgData name="闫 瑜笛" userId="76615b97e47f8a19" providerId="LiveId" clId="{8D4FAA4B-5DE7-48D7-A99C-7B1D32C97F84}" dt="2022-12-23T07:29:29.153" v="744" actId="1076"/>
          <ac:spMkLst>
            <pc:docMk/>
            <pc:sldMk cId="0" sldId="279"/>
            <ac:spMk id="11" creationId="{CB37B605-100A-A795-303E-E3B73A4A83F9}"/>
          </ac:spMkLst>
        </pc:spChg>
        <pc:picChg chg="mod">
          <ac:chgData name="闫 瑜笛" userId="76615b97e47f8a19" providerId="LiveId" clId="{8D4FAA4B-5DE7-48D7-A99C-7B1D32C97F84}" dt="2022-12-23T07:29:31.194" v="746" actId="1076"/>
          <ac:picMkLst>
            <pc:docMk/>
            <pc:sldMk cId="0" sldId="279"/>
            <ac:picMk id="2" creationId="{00000000-0000-0000-0000-000000000000}"/>
          </ac:picMkLst>
        </pc:picChg>
      </pc:sldChg>
      <pc:sldChg chg="addSp delSp modSp mod modTransition">
        <pc:chgData name="闫 瑜笛" userId="76615b97e47f8a19" providerId="LiveId" clId="{8D4FAA4B-5DE7-48D7-A99C-7B1D32C97F84}" dt="2022-12-23T07:15:25.388" v="648"/>
        <pc:sldMkLst>
          <pc:docMk/>
          <pc:sldMk cId="0" sldId="280"/>
        </pc:sldMkLst>
        <pc:spChg chg="mod">
          <ac:chgData name="闫 瑜笛" userId="76615b97e47f8a19" providerId="LiveId" clId="{8D4FAA4B-5DE7-48D7-A99C-7B1D32C97F84}" dt="2022-12-23T06:47:33.475" v="515" actId="113"/>
          <ac:spMkLst>
            <pc:docMk/>
            <pc:sldMk cId="0" sldId="280"/>
            <ac:spMk id="25" creationId="{00000000-0000-0000-0000-000000000000}"/>
          </ac:spMkLst>
        </pc:spChg>
        <pc:picChg chg="del mod">
          <ac:chgData name="闫 瑜笛" userId="76615b97e47f8a19" providerId="LiveId" clId="{8D4FAA4B-5DE7-48D7-A99C-7B1D32C97F84}" dt="2022-12-23T06:15:15.232" v="339" actId="478"/>
          <ac:picMkLst>
            <pc:docMk/>
            <pc:sldMk cId="0" sldId="280"/>
            <ac:picMk id="23" creationId="{00000000-0000-0000-0000-000000000000}"/>
          </ac:picMkLst>
        </pc:picChg>
        <pc:picChg chg="mod">
          <ac:chgData name="闫 瑜笛" userId="76615b97e47f8a19" providerId="LiveId" clId="{8D4FAA4B-5DE7-48D7-A99C-7B1D32C97F84}" dt="2022-12-23T06:15:10.805" v="338" actId="1076"/>
          <ac:picMkLst>
            <pc:docMk/>
            <pc:sldMk cId="0" sldId="280"/>
            <ac:picMk id="24" creationId="{00000000-0000-0000-0000-000000000000}"/>
          </ac:picMkLst>
        </pc:picChg>
        <pc:picChg chg="add mod modCrop">
          <ac:chgData name="闫 瑜笛" userId="76615b97e47f8a19" providerId="LiveId" clId="{8D4FAA4B-5DE7-48D7-A99C-7B1D32C97F84}" dt="2022-12-23T06:15:53.668" v="345" actId="1076"/>
          <ac:picMkLst>
            <pc:docMk/>
            <pc:sldMk cId="0" sldId="280"/>
            <ac:picMk id="26" creationId="{65117294-DAAB-0FAD-74DF-A0690288584A}"/>
          </ac:picMkLst>
        </pc:picChg>
      </pc:sldChg>
      <pc:sldChg chg="addSp modSp mod">
        <pc:chgData name="闫 瑜笛" userId="76615b97e47f8a19" providerId="LiveId" clId="{8D4FAA4B-5DE7-48D7-A99C-7B1D32C97F84}" dt="2022-12-23T07:37:54.145" v="1135" actId="1076"/>
        <pc:sldMkLst>
          <pc:docMk/>
          <pc:sldMk cId="0" sldId="281"/>
        </pc:sldMkLst>
        <pc:spChg chg="mod">
          <ac:chgData name="闫 瑜笛" userId="76615b97e47f8a19" providerId="LiveId" clId="{8D4FAA4B-5DE7-48D7-A99C-7B1D32C97F84}" dt="2022-12-23T07:37:54.145" v="1135" actId="1076"/>
          <ac:spMkLst>
            <pc:docMk/>
            <pc:sldMk cId="0" sldId="281"/>
            <ac:spMk id="15" creationId="{00000000-0000-0000-0000-000000000000}"/>
          </ac:spMkLst>
        </pc:spChg>
        <pc:spChg chg="add mod">
          <ac:chgData name="闫 瑜笛" userId="76615b97e47f8a19" providerId="LiveId" clId="{8D4FAA4B-5DE7-48D7-A99C-7B1D32C97F84}" dt="2022-12-23T07:29:39.097" v="750" actId="571"/>
          <ac:spMkLst>
            <pc:docMk/>
            <pc:sldMk cId="0" sldId="281"/>
            <ac:spMk id="16" creationId="{39D0564E-F050-FE62-808D-DE7E19729B55}"/>
          </ac:spMkLst>
        </pc:spChg>
        <pc:spChg chg="add mod">
          <ac:chgData name="闫 瑜笛" userId="76615b97e47f8a19" providerId="LiveId" clId="{8D4FAA4B-5DE7-48D7-A99C-7B1D32C97F84}" dt="2022-12-23T07:37:32.481" v="1131" actId="113"/>
          <ac:spMkLst>
            <pc:docMk/>
            <pc:sldMk cId="0" sldId="281"/>
            <ac:spMk id="17" creationId="{0A85FC22-7D9F-727B-AFA2-9A12EBF4112A}"/>
          </ac:spMkLst>
        </pc:spChg>
        <pc:grpChg chg="mod">
          <ac:chgData name="闫 瑜笛" userId="76615b97e47f8a19" providerId="LiveId" clId="{8D4FAA4B-5DE7-48D7-A99C-7B1D32C97F84}" dt="2022-12-23T07:37:45.645" v="1134" actId="14100"/>
          <ac:grpSpMkLst>
            <pc:docMk/>
            <pc:sldMk cId="0" sldId="281"/>
            <ac:grpSpMk id="5" creationId="{00000000-0000-0000-0000-000000000000}"/>
          </ac:grpSpMkLst>
        </pc:grpChg>
        <pc:picChg chg="mod">
          <ac:chgData name="闫 瑜笛" userId="76615b97e47f8a19" providerId="LiveId" clId="{8D4FAA4B-5DE7-48D7-A99C-7B1D32C97F84}" dt="2022-12-23T07:29:35.070" v="748" actId="1076"/>
          <ac:picMkLst>
            <pc:docMk/>
            <pc:sldMk cId="0" sldId="281"/>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C7C26-485B-44F1-A4B3-29958727D97A}" type="datetimeFigureOut">
              <a:rPr lang="zh-CN" altLang="en-US" smtClean="0"/>
              <a:t>2022/12/23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548FE-737D-4CCA-80B7-E1AD80DD43A7}" type="slidenum">
              <a:rPr lang="zh-CN" altLang="en-US" smtClean="0"/>
              <a:t>‹#›</a:t>
            </a:fld>
            <a:endParaRPr lang="zh-CN" altLang="en-US"/>
          </a:p>
        </p:txBody>
      </p:sp>
    </p:spTree>
    <p:extLst>
      <p:ext uri="{BB962C8B-B14F-4D97-AF65-F5344CB8AC3E}">
        <p14:creationId xmlns:p14="http://schemas.microsoft.com/office/powerpoint/2010/main" val="2483948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C548FE-737D-4CCA-80B7-E1AD80DD43A7}" type="slidenum">
              <a:rPr lang="zh-CN" altLang="en-US" smtClean="0"/>
              <a:t>6</a:t>
            </a:fld>
            <a:endParaRPr lang="zh-CN" altLang="en-US"/>
          </a:p>
        </p:txBody>
      </p:sp>
    </p:spTree>
    <p:extLst>
      <p:ext uri="{BB962C8B-B14F-4D97-AF65-F5344CB8AC3E}">
        <p14:creationId xmlns:p14="http://schemas.microsoft.com/office/powerpoint/2010/main" val="76582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C548FE-737D-4CCA-80B7-E1AD80DD43A7}" type="slidenum">
              <a:rPr lang="zh-CN" altLang="en-US" smtClean="0"/>
              <a:t>18</a:t>
            </a:fld>
            <a:endParaRPr lang="zh-CN" altLang="en-US"/>
          </a:p>
        </p:txBody>
      </p:sp>
    </p:spTree>
    <p:extLst>
      <p:ext uri="{BB962C8B-B14F-4D97-AF65-F5344CB8AC3E}">
        <p14:creationId xmlns:p14="http://schemas.microsoft.com/office/powerpoint/2010/main" val="200862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9.png"/><Relationship Id="rId4" Type="http://schemas.openxmlformats.org/officeDocument/2006/relationships/image" Target="../media/image19.sv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3.svg"/><Relationship Id="rId5" Type="http://schemas.openxmlformats.org/officeDocument/2006/relationships/image" Target="../media/image4.png"/><Relationship Id="rId10" Type="http://schemas.openxmlformats.org/officeDocument/2006/relationships/image" Target="../media/image42.png"/><Relationship Id="rId4" Type="http://schemas.openxmlformats.org/officeDocument/2006/relationships/image" Target="../media/image19.sv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sv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46.png"/><Relationship Id="rId5" Type="http://schemas.openxmlformats.org/officeDocument/2006/relationships/image" Target="../media/image19.sv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5.sv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19.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11.svg"/><Relationship Id="rId4" Type="http://schemas.openxmlformats.org/officeDocument/2006/relationships/image" Target="../media/image19.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128074"/>
            <a:ext cx="3016985" cy="832676"/>
          </a:xfrm>
          <a:prstGeom prst="rect">
            <a:avLst/>
          </a:prstGeom>
        </p:spPr>
      </p:pic>
      <p:grpSp>
        <p:nvGrpSpPr>
          <p:cNvPr id="5" name="Group 5"/>
          <p:cNvGrpSpPr/>
          <p:nvPr/>
        </p:nvGrpSpPr>
        <p:grpSpPr>
          <a:xfrm>
            <a:off x="4010164" y="2772367"/>
            <a:ext cx="10267672" cy="1230473"/>
            <a:chOff x="0" y="0"/>
            <a:chExt cx="13690229" cy="1640630"/>
          </a:xfrm>
        </p:grpSpPr>
        <p:grpSp>
          <p:nvGrpSpPr>
            <p:cNvPr id="6" name="Group 6"/>
            <p:cNvGrpSpPr/>
            <p:nvPr/>
          </p:nvGrpSpPr>
          <p:grpSpPr>
            <a:xfrm>
              <a:off x="0" y="684780"/>
              <a:ext cx="271070" cy="27107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grpSp>
          <p:nvGrpSpPr>
            <p:cNvPr id="9" name="Group 9"/>
            <p:cNvGrpSpPr/>
            <p:nvPr/>
          </p:nvGrpSpPr>
          <p:grpSpPr>
            <a:xfrm>
              <a:off x="13419158" y="684780"/>
              <a:ext cx="271070" cy="27107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sp>
          <p:nvSpPr>
            <p:cNvPr id="12" name="TextBox 12"/>
            <p:cNvSpPr txBox="1"/>
            <p:nvPr/>
          </p:nvSpPr>
          <p:spPr>
            <a:xfrm>
              <a:off x="1106937" y="-152400"/>
              <a:ext cx="11476354" cy="1793030"/>
            </a:xfrm>
            <a:prstGeom prst="rect">
              <a:avLst/>
            </a:prstGeom>
          </p:spPr>
          <p:txBody>
            <a:bodyPr lIns="0" tIns="0" rIns="0" bIns="0" rtlCol="0" anchor="t">
              <a:spAutoFit/>
            </a:bodyPr>
            <a:lstStyle/>
            <a:p>
              <a:pPr algn="ctr">
                <a:lnSpc>
                  <a:spcPts val="11379"/>
                </a:lnSpc>
              </a:pPr>
              <a:endParaRPr/>
            </a:p>
          </p:txBody>
        </p:sp>
      </p:grpSp>
      <p:pic>
        <p:nvPicPr>
          <p:cNvPr id="13" name="Picture 13"/>
          <p:cNvPicPr>
            <a:picLocks noChangeAspect="1"/>
          </p:cNvPicPr>
          <p:nvPr/>
        </p:nvPicPr>
        <p:blipFill>
          <a:blip r:embed="rId7"/>
          <a:srcRect/>
          <a:stretch>
            <a:fillRect/>
          </a:stretch>
        </p:blipFill>
        <p:spPr>
          <a:xfrm>
            <a:off x="649218" y="6619359"/>
            <a:ext cx="2894481" cy="3341392"/>
          </a:xfrm>
          <a:prstGeom prst="rect">
            <a:avLst/>
          </a:prstGeom>
        </p:spPr>
      </p:pic>
      <p:pic>
        <p:nvPicPr>
          <p:cNvPr id="14" name="Picture 14"/>
          <p:cNvPicPr>
            <a:picLocks noChangeAspect="1"/>
          </p:cNvPicPr>
          <p:nvPr/>
        </p:nvPicPr>
        <p:blipFill>
          <a:blip r:embed="rId8"/>
          <a:srcRect/>
          <a:stretch>
            <a:fillRect/>
          </a:stretch>
        </p:blipFill>
        <p:spPr>
          <a:xfrm>
            <a:off x="14759628" y="6619359"/>
            <a:ext cx="2894481" cy="3341392"/>
          </a:xfrm>
          <a:prstGeom prst="rect">
            <a:avLst/>
          </a:prstGeom>
        </p:spPr>
      </p:pic>
      <p:sp>
        <p:nvSpPr>
          <p:cNvPr id="15" name="TextBox 15"/>
          <p:cNvSpPr txBox="1"/>
          <p:nvPr/>
        </p:nvSpPr>
        <p:spPr>
          <a:xfrm>
            <a:off x="1906397" y="4438680"/>
            <a:ext cx="17004891" cy="1576522"/>
          </a:xfrm>
          <a:prstGeom prst="rect">
            <a:avLst/>
          </a:prstGeom>
        </p:spPr>
        <p:txBody>
          <a:bodyPr lIns="0" tIns="0" rIns="0" bIns="0" rtlCol="0" anchor="t">
            <a:spAutoFit/>
          </a:bodyPr>
          <a:lstStyle/>
          <a:p>
            <a:pPr algn="just">
              <a:lnSpc>
                <a:spcPts val="14632"/>
              </a:lnSpc>
            </a:pPr>
            <a:r>
              <a:rPr lang="en-US" sz="10452" spc="3031">
                <a:solidFill>
                  <a:srgbClr val="000000"/>
                </a:solidFill>
                <a:latin typeface="康熙字典體" pitchFamily="2" charset="-120"/>
                <a:ea typeface="康熙字典體" pitchFamily="2" charset="-120"/>
              </a:rPr>
              <a:t>在首饰设计中的应用</a:t>
            </a:r>
          </a:p>
        </p:txBody>
      </p:sp>
      <p:grpSp>
        <p:nvGrpSpPr>
          <p:cNvPr id="16" name="Group 16"/>
          <p:cNvGrpSpPr/>
          <p:nvPr/>
        </p:nvGrpSpPr>
        <p:grpSpPr>
          <a:xfrm>
            <a:off x="4751249" y="2141816"/>
            <a:ext cx="2108128" cy="2108128"/>
            <a:chOff x="0" y="0"/>
            <a:chExt cx="2810837" cy="2810837"/>
          </a:xfrm>
        </p:grpSpPr>
        <p:grpSp>
          <p:nvGrpSpPr>
            <p:cNvPr id="17" name="Group 17"/>
            <p:cNvGrpSpPr/>
            <p:nvPr/>
          </p:nvGrpSpPr>
          <p:grpSpPr>
            <a:xfrm>
              <a:off x="0" y="0"/>
              <a:ext cx="2810837" cy="281083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19" name="TextBox 19"/>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nvGrpSpPr>
            <p:cNvPr id="20" name="Group 20"/>
            <p:cNvGrpSpPr/>
            <p:nvPr/>
          </p:nvGrpSpPr>
          <p:grpSpPr>
            <a:xfrm>
              <a:off x="154170" y="154170"/>
              <a:ext cx="2502497" cy="250249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22" name="TextBox 22"/>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sp>
        <p:nvSpPr>
          <p:cNvPr id="23" name="TextBox 23"/>
          <p:cNvSpPr txBox="1"/>
          <p:nvPr/>
        </p:nvSpPr>
        <p:spPr>
          <a:xfrm>
            <a:off x="5145319" y="2188895"/>
            <a:ext cx="1319988" cy="1608517"/>
          </a:xfrm>
          <a:prstGeom prst="rect">
            <a:avLst/>
          </a:prstGeom>
        </p:spPr>
        <p:txBody>
          <a:bodyPr lIns="0" tIns="0" rIns="0" bIns="0" rtlCol="0" anchor="t">
            <a:spAutoFit/>
          </a:bodyPr>
          <a:lstStyle/>
          <a:p>
            <a:pPr algn="ctr">
              <a:lnSpc>
                <a:spcPts val="14900"/>
              </a:lnSpc>
            </a:pPr>
            <a:r>
              <a:rPr lang="en-US" sz="10643" dirty="0">
                <a:solidFill>
                  <a:srgbClr val="000000"/>
                </a:solidFill>
                <a:latin typeface="康熙字典體" pitchFamily="2" charset="-120"/>
                <a:ea typeface="康熙字典體" pitchFamily="2" charset="-120"/>
              </a:rPr>
              <a:t>陶</a:t>
            </a:r>
          </a:p>
        </p:txBody>
      </p:sp>
      <p:grpSp>
        <p:nvGrpSpPr>
          <p:cNvPr id="24" name="Group 24"/>
          <p:cNvGrpSpPr/>
          <p:nvPr/>
        </p:nvGrpSpPr>
        <p:grpSpPr>
          <a:xfrm>
            <a:off x="6977040" y="2141816"/>
            <a:ext cx="2108128" cy="2108128"/>
            <a:chOff x="0" y="0"/>
            <a:chExt cx="2810837" cy="2810837"/>
          </a:xfrm>
        </p:grpSpPr>
        <p:grpSp>
          <p:nvGrpSpPr>
            <p:cNvPr id="25" name="Group 25"/>
            <p:cNvGrpSpPr/>
            <p:nvPr/>
          </p:nvGrpSpPr>
          <p:grpSpPr>
            <a:xfrm>
              <a:off x="0" y="0"/>
              <a:ext cx="2810837" cy="281083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27" name="TextBox 27"/>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nvGrpSpPr>
            <p:cNvPr id="28" name="Group 28"/>
            <p:cNvGrpSpPr/>
            <p:nvPr/>
          </p:nvGrpSpPr>
          <p:grpSpPr>
            <a:xfrm>
              <a:off x="154170" y="154170"/>
              <a:ext cx="2502497" cy="25024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30" name="TextBox 30"/>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sp>
        <p:nvSpPr>
          <p:cNvPr id="31" name="TextBox 31"/>
          <p:cNvSpPr txBox="1"/>
          <p:nvPr/>
        </p:nvSpPr>
        <p:spPr>
          <a:xfrm>
            <a:off x="7371110" y="2188895"/>
            <a:ext cx="1319988" cy="1608517"/>
          </a:xfrm>
          <a:prstGeom prst="rect">
            <a:avLst/>
          </a:prstGeom>
        </p:spPr>
        <p:txBody>
          <a:bodyPr lIns="0" tIns="0" rIns="0" bIns="0" rtlCol="0" anchor="t">
            <a:spAutoFit/>
          </a:bodyPr>
          <a:lstStyle/>
          <a:p>
            <a:pPr algn="ctr">
              <a:lnSpc>
                <a:spcPts val="14900"/>
              </a:lnSpc>
            </a:pPr>
            <a:r>
              <a:rPr lang="en-US" sz="10643">
                <a:solidFill>
                  <a:srgbClr val="000000"/>
                </a:solidFill>
                <a:latin typeface="康熙字典體" pitchFamily="2" charset="-120"/>
                <a:ea typeface="康熙字典體" pitchFamily="2" charset="-120"/>
              </a:rPr>
              <a:t>瓷</a:t>
            </a:r>
          </a:p>
        </p:txBody>
      </p:sp>
      <p:grpSp>
        <p:nvGrpSpPr>
          <p:cNvPr id="32" name="Group 32"/>
          <p:cNvGrpSpPr/>
          <p:nvPr/>
        </p:nvGrpSpPr>
        <p:grpSpPr>
          <a:xfrm>
            <a:off x="9202832" y="2141816"/>
            <a:ext cx="2108128" cy="2108128"/>
            <a:chOff x="0" y="0"/>
            <a:chExt cx="2810837" cy="2810837"/>
          </a:xfrm>
        </p:grpSpPr>
        <p:grpSp>
          <p:nvGrpSpPr>
            <p:cNvPr id="33" name="Group 33"/>
            <p:cNvGrpSpPr/>
            <p:nvPr/>
          </p:nvGrpSpPr>
          <p:grpSpPr>
            <a:xfrm>
              <a:off x="0" y="0"/>
              <a:ext cx="2810837" cy="281083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35" name="TextBox 35"/>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nvGrpSpPr>
            <p:cNvPr id="36" name="Group 36"/>
            <p:cNvGrpSpPr/>
            <p:nvPr/>
          </p:nvGrpSpPr>
          <p:grpSpPr>
            <a:xfrm>
              <a:off x="154170" y="154170"/>
              <a:ext cx="2502497" cy="250249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38" name="TextBox 38"/>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sp>
        <p:nvSpPr>
          <p:cNvPr id="39" name="TextBox 39"/>
          <p:cNvSpPr txBox="1"/>
          <p:nvPr/>
        </p:nvSpPr>
        <p:spPr>
          <a:xfrm>
            <a:off x="9596902" y="2188895"/>
            <a:ext cx="1319988" cy="1608517"/>
          </a:xfrm>
          <a:prstGeom prst="rect">
            <a:avLst/>
          </a:prstGeom>
        </p:spPr>
        <p:txBody>
          <a:bodyPr lIns="0" tIns="0" rIns="0" bIns="0" rtlCol="0" anchor="t">
            <a:spAutoFit/>
          </a:bodyPr>
          <a:lstStyle/>
          <a:p>
            <a:pPr algn="ctr">
              <a:lnSpc>
                <a:spcPts val="14900"/>
              </a:lnSpc>
            </a:pPr>
            <a:r>
              <a:rPr lang="en-US" sz="10643">
                <a:solidFill>
                  <a:srgbClr val="000000"/>
                </a:solidFill>
                <a:latin typeface="康熙字典體" pitchFamily="2" charset="-120"/>
                <a:ea typeface="康熙字典體" pitchFamily="2" charset="-120"/>
              </a:rPr>
              <a:t>材</a:t>
            </a:r>
          </a:p>
        </p:txBody>
      </p:sp>
      <p:grpSp>
        <p:nvGrpSpPr>
          <p:cNvPr id="40" name="Group 40"/>
          <p:cNvGrpSpPr/>
          <p:nvPr/>
        </p:nvGrpSpPr>
        <p:grpSpPr>
          <a:xfrm>
            <a:off x="11428623" y="2141816"/>
            <a:ext cx="2108128" cy="2108128"/>
            <a:chOff x="0" y="0"/>
            <a:chExt cx="2810837" cy="2810837"/>
          </a:xfrm>
        </p:grpSpPr>
        <p:grpSp>
          <p:nvGrpSpPr>
            <p:cNvPr id="41" name="Group 41"/>
            <p:cNvGrpSpPr/>
            <p:nvPr/>
          </p:nvGrpSpPr>
          <p:grpSpPr>
            <a:xfrm>
              <a:off x="0" y="0"/>
              <a:ext cx="2810837" cy="2810837"/>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43" name="TextBox 43"/>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nvGrpSpPr>
            <p:cNvPr id="44" name="Group 44"/>
            <p:cNvGrpSpPr/>
            <p:nvPr/>
          </p:nvGrpSpPr>
          <p:grpSpPr>
            <a:xfrm>
              <a:off x="154170" y="154170"/>
              <a:ext cx="2502497" cy="2502497"/>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46" name="TextBox 46"/>
              <p:cNvSpPr txBox="1"/>
              <p:nvPr/>
            </p:nvSpPr>
            <p:spPr>
              <a:xfrm>
                <a:off x="76200" y="28575"/>
                <a:ext cx="660400" cy="708025"/>
              </a:xfrm>
              <a:prstGeom prst="rect">
                <a:avLst/>
              </a:prstGeom>
            </p:spPr>
            <p:txBody>
              <a:bodyPr lIns="51543" tIns="51543" rIns="51543" bIns="51543" rtlCol="0" anchor="ctr"/>
              <a:lstStyle/>
              <a:p>
                <a:pPr algn="ctr">
                  <a:lnSpc>
                    <a:spcPts val="2659"/>
                  </a:lnSpc>
                  <a:spcBef>
                    <a:spcPct val="0"/>
                  </a:spcBef>
                </a:pPr>
                <a:endParaRPr/>
              </a:p>
            </p:txBody>
          </p:sp>
        </p:grpSp>
      </p:grpSp>
      <p:sp>
        <p:nvSpPr>
          <p:cNvPr id="47" name="TextBox 47"/>
          <p:cNvSpPr txBox="1"/>
          <p:nvPr/>
        </p:nvSpPr>
        <p:spPr>
          <a:xfrm>
            <a:off x="11822693" y="2188895"/>
            <a:ext cx="1319988" cy="1608517"/>
          </a:xfrm>
          <a:prstGeom prst="rect">
            <a:avLst/>
          </a:prstGeom>
        </p:spPr>
        <p:txBody>
          <a:bodyPr lIns="0" tIns="0" rIns="0" bIns="0" rtlCol="0" anchor="t">
            <a:spAutoFit/>
          </a:bodyPr>
          <a:lstStyle/>
          <a:p>
            <a:pPr algn="ctr">
              <a:lnSpc>
                <a:spcPts val="14900"/>
              </a:lnSpc>
            </a:pPr>
            <a:r>
              <a:rPr lang="en-US" sz="10643">
                <a:solidFill>
                  <a:srgbClr val="000000"/>
                </a:solidFill>
                <a:latin typeface="康熙字典體" pitchFamily="2" charset="-120"/>
                <a:ea typeface="康熙字典體" pitchFamily="2" charset="-120"/>
              </a:rPr>
              <a:t>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153400" y="2638802"/>
            <a:ext cx="2133600"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02</a:t>
            </a:r>
          </a:p>
        </p:txBody>
      </p:sp>
      <p:sp>
        <p:nvSpPr>
          <p:cNvPr id="8" name="TextBox 8"/>
          <p:cNvSpPr txBox="1"/>
          <p:nvPr/>
        </p:nvSpPr>
        <p:spPr>
          <a:xfrm>
            <a:off x="5612701" y="5364114"/>
            <a:ext cx="7062599" cy="1209114"/>
          </a:xfrm>
          <a:prstGeom prst="rect">
            <a:avLst/>
          </a:prstGeom>
        </p:spPr>
        <p:txBody>
          <a:bodyPr wrap="square"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发展原因</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REASON FOR DEVELOPMENT</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15990">
            <a:off x="1487084" y="3205938"/>
            <a:ext cx="2664037" cy="837961"/>
          </a:xfrm>
          <a:prstGeom prst="rect">
            <a:avLst/>
          </a:prstGeom>
        </p:spPr>
      </p:pic>
      <p:sp>
        <p:nvSpPr>
          <p:cNvPr id="22" name="TextBox 22"/>
          <p:cNvSpPr txBox="1"/>
          <p:nvPr/>
        </p:nvSpPr>
        <p:spPr>
          <a:xfrm>
            <a:off x="886154" y="5274785"/>
            <a:ext cx="3865897" cy="2842983"/>
          </a:xfrm>
          <a:prstGeom prst="rect">
            <a:avLst/>
          </a:prstGeom>
        </p:spPr>
        <p:txBody>
          <a:bodyPr lIns="0" tIns="0" rIns="0" bIns="0" rtlCol="0" anchor="t">
            <a:spAutoFit/>
          </a:bodyPr>
          <a:lstStyle/>
          <a:p>
            <a:pPr algn="ctr">
              <a:lnSpc>
                <a:spcPts val="23326"/>
              </a:lnSpc>
            </a:pPr>
            <a:r>
              <a:rPr lang="en-US" sz="16661">
                <a:solidFill>
                  <a:srgbClr val="7584A4"/>
                </a:solidFill>
                <a:latin typeface="字由点字大字报"/>
              </a:rPr>
              <a:t>2</a:t>
            </a:r>
          </a:p>
        </p:txBody>
      </p:sp>
      <p:sp>
        <p:nvSpPr>
          <p:cNvPr id="23" name="TextBox 23"/>
          <p:cNvSpPr txBox="1"/>
          <p:nvPr/>
        </p:nvSpPr>
        <p:spPr>
          <a:xfrm>
            <a:off x="3943051" y="5741510"/>
            <a:ext cx="8232288"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首饰界打破贵重材质的惯例与创新</a:t>
            </a:r>
          </a:p>
        </p:txBody>
      </p:sp>
      <p:sp>
        <p:nvSpPr>
          <p:cNvPr id="24" name="TextBox 24"/>
          <p:cNvSpPr txBox="1"/>
          <p:nvPr/>
        </p:nvSpPr>
        <p:spPr>
          <a:xfrm>
            <a:off x="3943051" y="6575101"/>
            <a:ext cx="13180107" cy="21240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人们对艺术审美有了更高的追求，需要更多新的形式与材料来使首饰艺术产品具有普及的可能。而科学技术的发展，使得许多新型材料在首饰中得以应用，增添了丰富的时代元素，满足了人们多样化的审美需求。金银珠宝不再成为现代首饰的首选材料，而是更倾向于对陶瓷、纤维、纸、皮革等材料的尝试。</a:t>
            </a:r>
          </a:p>
        </p:txBody>
      </p:sp>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15990">
            <a:off x="1487084" y="6422442"/>
            <a:ext cx="2664037" cy="837961"/>
          </a:xfrm>
          <a:prstGeom prst="rect">
            <a:avLst/>
          </a:prstGeom>
        </p:spPr>
      </p:pic>
      <p:grpSp>
        <p:nvGrpSpPr>
          <p:cNvPr id="26" name="Group 26"/>
          <p:cNvGrpSpPr/>
          <p:nvPr/>
        </p:nvGrpSpPr>
        <p:grpSpPr>
          <a:xfrm>
            <a:off x="0" y="400050"/>
            <a:ext cx="18527071" cy="1536451"/>
            <a:chOff x="0" y="0"/>
            <a:chExt cx="4879558" cy="404662"/>
          </a:xfrm>
        </p:grpSpPr>
        <p:sp>
          <p:nvSpPr>
            <p:cNvPr id="27" name="Freeform 27"/>
            <p:cNvSpPr/>
            <p:nvPr/>
          </p:nvSpPr>
          <p:spPr>
            <a:xfrm>
              <a:off x="0" y="0"/>
              <a:ext cx="4879558" cy="404662"/>
            </a:xfrm>
            <a:custGeom>
              <a:avLst/>
              <a:gdLst/>
              <a:ahLst/>
              <a:cxnLst/>
              <a:rect l="l" t="t" r="r" b="b"/>
              <a:pathLst>
                <a:path w="4879558" h="404662">
                  <a:moveTo>
                    <a:pt x="0" y="0"/>
                  </a:moveTo>
                  <a:lnTo>
                    <a:pt x="4879558" y="0"/>
                  </a:lnTo>
                  <a:lnTo>
                    <a:pt x="4879558" y="404662"/>
                  </a:lnTo>
                  <a:lnTo>
                    <a:pt x="0" y="404662"/>
                  </a:lnTo>
                  <a:close/>
                </a:path>
              </a:pathLst>
            </a:custGeom>
            <a:solidFill>
              <a:srgbClr val="004AAD"/>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29" name="Picture 2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8587" y="1955194"/>
            <a:ext cx="8236305" cy="3339447"/>
          </a:xfrm>
          <a:prstGeom prst="rect">
            <a:avLst/>
          </a:prstGeom>
        </p:spPr>
      </p:pic>
      <p:sp>
        <p:nvSpPr>
          <p:cNvPr id="31" name="TextBox 31"/>
          <p:cNvSpPr txBox="1"/>
          <p:nvPr/>
        </p:nvSpPr>
        <p:spPr>
          <a:xfrm>
            <a:off x="1028700" y="2088901"/>
            <a:ext cx="3865897" cy="2842983"/>
          </a:xfrm>
          <a:prstGeom prst="rect">
            <a:avLst/>
          </a:prstGeom>
        </p:spPr>
        <p:txBody>
          <a:bodyPr lIns="0" tIns="0" rIns="0" bIns="0" rtlCol="0" anchor="t">
            <a:spAutoFit/>
          </a:bodyPr>
          <a:lstStyle/>
          <a:p>
            <a:pPr algn="ctr">
              <a:lnSpc>
                <a:spcPts val="23326"/>
              </a:lnSpc>
            </a:pPr>
            <a:r>
              <a:rPr lang="en-US" sz="16661" dirty="0">
                <a:solidFill>
                  <a:srgbClr val="7584A4"/>
                </a:solidFill>
                <a:latin typeface="字由点字大字报"/>
              </a:rPr>
              <a:t>1</a:t>
            </a:r>
          </a:p>
        </p:txBody>
      </p:sp>
      <p:sp>
        <p:nvSpPr>
          <p:cNvPr id="32" name="TextBox 32"/>
          <p:cNvSpPr txBox="1"/>
          <p:nvPr/>
        </p:nvSpPr>
        <p:spPr>
          <a:xfrm>
            <a:off x="3943051" y="2746230"/>
            <a:ext cx="7557956"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上世纪三十年代装饰艺术的流行</a:t>
            </a:r>
          </a:p>
        </p:txBody>
      </p:sp>
      <p:sp>
        <p:nvSpPr>
          <p:cNvPr id="33" name="TextBox 33"/>
          <p:cNvSpPr txBox="1"/>
          <p:nvPr/>
        </p:nvSpPr>
        <p:spPr>
          <a:xfrm>
            <a:off x="3943051" y="3600881"/>
            <a:ext cx="13180107" cy="10572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20世纪20-30年代，现代设计理论力图以抽象集合造型为特征的美学形式来改造社会，而寻常百姓更倾向于更富表现力和吸引力的流行趣味。</a:t>
            </a:r>
          </a:p>
        </p:txBody>
      </p:sp>
      <p:sp>
        <p:nvSpPr>
          <p:cNvPr id="34" name="TextBox 31">
            <a:extLst>
              <a:ext uri="{FF2B5EF4-FFF2-40B4-BE49-F238E27FC236}">
                <a16:creationId xmlns:a16="http://schemas.microsoft.com/office/drawing/2014/main" id="{DBF53301-CE4E-BF3A-0F76-ACA7AC1DB89B}"/>
              </a:ext>
            </a:extLst>
          </p:cNvPr>
          <p:cNvSpPr txBox="1"/>
          <p:nvPr/>
        </p:nvSpPr>
        <p:spPr>
          <a:xfrm>
            <a:off x="5226405" y="647700"/>
            <a:ext cx="8549573" cy="1006879"/>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chemeClr val="bg1">
                    <a:lumMod val="95000"/>
                  </a:schemeClr>
                </a:solidFill>
                <a:latin typeface="思源宋体 CN Heavy" panose="02020900000000000000" pitchFamily="18" charset="-122"/>
                <a:ea typeface="思源宋体 CN Heavy" panose="02020900000000000000" pitchFamily="18" charset="-122"/>
              </a:rPr>
              <a:t>陶瓷首饰</a:t>
            </a:r>
            <a:r>
              <a:rPr lang="zh-CN" altLang="en-US" sz="6000" spc="606" dirty="0">
                <a:solidFill>
                  <a:schemeClr val="bg1">
                    <a:lumMod val="95000"/>
                  </a:schemeClr>
                </a:solidFill>
                <a:latin typeface="思源宋体 CN Heavy" panose="02020900000000000000" pitchFamily="18" charset="-122"/>
                <a:ea typeface="思源宋体 CN Heavy" panose="02020900000000000000" pitchFamily="18" charset="-122"/>
              </a:rPr>
              <a:t>发展原因</a:t>
            </a:r>
            <a:endParaRPr lang="en-US" sz="6000" spc="606" dirty="0">
              <a:solidFill>
                <a:schemeClr val="bg1">
                  <a:lumMod val="9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15990">
            <a:off x="1487084" y="3205938"/>
            <a:ext cx="2664037" cy="837961"/>
          </a:xfrm>
          <a:prstGeom prst="rect">
            <a:avLst/>
          </a:prstGeom>
        </p:spPr>
      </p:pic>
      <p:sp>
        <p:nvSpPr>
          <p:cNvPr id="22" name="TextBox 22"/>
          <p:cNvSpPr txBox="1"/>
          <p:nvPr/>
        </p:nvSpPr>
        <p:spPr>
          <a:xfrm>
            <a:off x="886154" y="5274785"/>
            <a:ext cx="3865897" cy="2842983"/>
          </a:xfrm>
          <a:prstGeom prst="rect">
            <a:avLst/>
          </a:prstGeom>
        </p:spPr>
        <p:txBody>
          <a:bodyPr lIns="0" tIns="0" rIns="0" bIns="0" rtlCol="0" anchor="t">
            <a:spAutoFit/>
          </a:bodyPr>
          <a:lstStyle/>
          <a:p>
            <a:pPr algn="ctr">
              <a:lnSpc>
                <a:spcPts val="23326"/>
              </a:lnSpc>
            </a:pPr>
            <a:r>
              <a:rPr lang="en-US" sz="16661">
                <a:solidFill>
                  <a:srgbClr val="7584A4"/>
                </a:solidFill>
                <a:latin typeface="字由点字大字报"/>
              </a:rPr>
              <a:t>4</a:t>
            </a:r>
          </a:p>
        </p:txBody>
      </p:sp>
      <p:sp>
        <p:nvSpPr>
          <p:cNvPr id="23" name="TextBox 23"/>
          <p:cNvSpPr txBox="1"/>
          <p:nvPr/>
        </p:nvSpPr>
        <p:spPr>
          <a:xfrm>
            <a:off x="3943051" y="5741510"/>
            <a:ext cx="5010888"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人们审美观念的转变</a:t>
            </a:r>
          </a:p>
        </p:txBody>
      </p:sp>
      <p:sp>
        <p:nvSpPr>
          <p:cNvPr id="24" name="TextBox 24"/>
          <p:cNvSpPr txBox="1"/>
          <p:nvPr/>
        </p:nvSpPr>
        <p:spPr>
          <a:xfrm>
            <a:off x="3943051" y="6575101"/>
            <a:ext cx="13180107" cy="495777"/>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陶瓷首饰理念的提出，使它开始成为一个新兴的应用方向与学科。</a:t>
            </a:r>
          </a:p>
        </p:txBody>
      </p:sp>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15990">
            <a:off x="1487084" y="6422442"/>
            <a:ext cx="2664037" cy="837961"/>
          </a:xfrm>
          <a:prstGeom prst="rect">
            <a:avLst/>
          </a:prstGeom>
        </p:spPr>
      </p:pic>
      <p:grpSp>
        <p:nvGrpSpPr>
          <p:cNvPr id="26" name="Group 26"/>
          <p:cNvGrpSpPr/>
          <p:nvPr/>
        </p:nvGrpSpPr>
        <p:grpSpPr>
          <a:xfrm>
            <a:off x="0" y="400050"/>
            <a:ext cx="18527071" cy="1536451"/>
            <a:chOff x="0" y="0"/>
            <a:chExt cx="4879558" cy="404662"/>
          </a:xfrm>
        </p:grpSpPr>
        <p:sp>
          <p:nvSpPr>
            <p:cNvPr id="27" name="Freeform 27"/>
            <p:cNvSpPr/>
            <p:nvPr/>
          </p:nvSpPr>
          <p:spPr>
            <a:xfrm>
              <a:off x="0" y="0"/>
              <a:ext cx="4879558" cy="404662"/>
            </a:xfrm>
            <a:custGeom>
              <a:avLst/>
              <a:gdLst/>
              <a:ahLst/>
              <a:cxnLst/>
              <a:rect l="l" t="t" r="r" b="b"/>
              <a:pathLst>
                <a:path w="4879558" h="404662">
                  <a:moveTo>
                    <a:pt x="0" y="0"/>
                  </a:moveTo>
                  <a:lnTo>
                    <a:pt x="4879558" y="0"/>
                  </a:lnTo>
                  <a:lnTo>
                    <a:pt x="4879558" y="404662"/>
                  </a:lnTo>
                  <a:lnTo>
                    <a:pt x="0" y="404662"/>
                  </a:lnTo>
                  <a:close/>
                </a:path>
              </a:pathLst>
            </a:custGeom>
            <a:solidFill>
              <a:srgbClr val="004AAD"/>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29" name="Picture 2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68526" y="6535328"/>
            <a:ext cx="8236305" cy="3339447"/>
          </a:xfrm>
          <a:prstGeom prst="rect">
            <a:avLst/>
          </a:prstGeom>
        </p:spPr>
      </p:pic>
      <p:sp>
        <p:nvSpPr>
          <p:cNvPr id="31" name="TextBox 31"/>
          <p:cNvSpPr txBox="1"/>
          <p:nvPr/>
        </p:nvSpPr>
        <p:spPr>
          <a:xfrm>
            <a:off x="1028700" y="2088901"/>
            <a:ext cx="3865897" cy="2842983"/>
          </a:xfrm>
          <a:prstGeom prst="rect">
            <a:avLst/>
          </a:prstGeom>
        </p:spPr>
        <p:txBody>
          <a:bodyPr lIns="0" tIns="0" rIns="0" bIns="0" rtlCol="0" anchor="t">
            <a:spAutoFit/>
          </a:bodyPr>
          <a:lstStyle/>
          <a:p>
            <a:pPr algn="ctr">
              <a:lnSpc>
                <a:spcPts val="23326"/>
              </a:lnSpc>
            </a:pPr>
            <a:r>
              <a:rPr lang="en-US" sz="16661">
                <a:solidFill>
                  <a:srgbClr val="7584A4"/>
                </a:solidFill>
                <a:latin typeface="字由点字大字报"/>
              </a:rPr>
              <a:t>3</a:t>
            </a:r>
          </a:p>
        </p:txBody>
      </p:sp>
      <p:sp>
        <p:nvSpPr>
          <p:cNvPr id="32" name="TextBox 32"/>
          <p:cNvSpPr txBox="1"/>
          <p:nvPr/>
        </p:nvSpPr>
        <p:spPr>
          <a:xfrm>
            <a:off x="3943051" y="2746230"/>
            <a:ext cx="9339779"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现代科技的发展使得陶瓷工艺发展迅速</a:t>
            </a:r>
          </a:p>
        </p:txBody>
      </p:sp>
      <p:sp>
        <p:nvSpPr>
          <p:cNvPr id="33" name="TextBox 33"/>
          <p:cNvSpPr txBox="1"/>
          <p:nvPr/>
        </p:nvSpPr>
        <p:spPr>
          <a:xfrm>
            <a:off x="3943051" y="3600881"/>
            <a:ext cx="13180107" cy="495777"/>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主要体现在工艺与材料运用方面，通过现代技术分析与更严格的条件控制。</a:t>
            </a:r>
          </a:p>
        </p:txBody>
      </p:sp>
      <p:sp>
        <p:nvSpPr>
          <p:cNvPr id="34" name="TextBox 31">
            <a:extLst>
              <a:ext uri="{FF2B5EF4-FFF2-40B4-BE49-F238E27FC236}">
                <a16:creationId xmlns:a16="http://schemas.microsoft.com/office/drawing/2014/main" id="{84573E27-FFAB-679B-F0F3-51D7FB215A2D}"/>
              </a:ext>
            </a:extLst>
          </p:cNvPr>
          <p:cNvSpPr txBox="1"/>
          <p:nvPr/>
        </p:nvSpPr>
        <p:spPr>
          <a:xfrm>
            <a:off x="5226405" y="647700"/>
            <a:ext cx="8549573" cy="1006879"/>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chemeClr val="bg1">
                    <a:lumMod val="95000"/>
                  </a:schemeClr>
                </a:solidFill>
                <a:latin typeface="思源宋体 CN Heavy" panose="02020900000000000000" pitchFamily="18" charset="-122"/>
                <a:ea typeface="思源宋体 CN Heavy" panose="02020900000000000000" pitchFamily="18" charset="-122"/>
              </a:rPr>
              <a:t>陶瓷首饰</a:t>
            </a:r>
            <a:r>
              <a:rPr lang="zh-CN" altLang="en-US" sz="6000" spc="606" dirty="0">
                <a:solidFill>
                  <a:schemeClr val="bg1">
                    <a:lumMod val="95000"/>
                  </a:schemeClr>
                </a:solidFill>
                <a:latin typeface="思源宋体 CN Heavy" panose="02020900000000000000" pitchFamily="18" charset="-122"/>
                <a:ea typeface="思源宋体 CN Heavy" panose="02020900000000000000" pitchFamily="18" charset="-122"/>
              </a:rPr>
              <a:t>发展原因</a:t>
            </a:r>
            <a:endParaRPr lang="en-US" sz="6000" spc="606" dirty="0">
              <a:solidFill>
                <a:schemeClr val="bg1">
                  <a:lumMod val="9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229600" y="2673905"/>
            <a:ext cx="1981200"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03</a:t>
            </a:r>
          </a:p>
        </p:txBody>
      </p:sp>
      <p:sp>
        <p:nvSpPr>
          <p:cNvPr id="8" name="TextBox 8"/>
          <p:cNvSpPr txBox="1"/>
          <p:nvPr/>
        </p:nvSpPr>
        <p:spPr>
          <a:xfrm>
            <a:off x="5612701" y="5364114"/>
            <a:ext cx="7062599" cy="1209114"/>
          </a:xfrm>
          <a:prstGeom prst="rect">
            <a:avLst/>
          </a:prstGeom>
        </p:spPr>
        <p:txBody>
          <a:bodyPr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种类</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SPECIES</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32580" y="5143500"/>
            <a:ext cx="507854" cy="505538"/>
          </a:xfrm>
          <a:prstGeom prst="rect">
            <a:avLst/>
          </a:prstGeom>
        </p:spPr>
      </p:pic>
      <p:pic>
        <p:nvPicPr>
          <p:cNvPr id="23" name="Picture 23"/>
          <p:cNvPicPr>
            <a:picLocks noChangeAspect="1"/>
          </p:cNvPicPr>
          <p:nvPr/>
        </p:nvPicPr>
        <p:blipFill>
          <a:blip r:embed="rId9"/>
          <a:srcRect/>
          <a:stretch>
            <a:fillRect/>
          </a:stretch>
        </p:blipFill>
        <p:spPr>
          <a:xfrm>
            <a:off x="4472490" y="3993619"/>
            <a:ext cx="5539121" cy="4745679"/>
          </a:xfrm>
          <a:prstGeom prst="rect">
            <a:avLst/>
          </a:prstGeom>
        </p:spPr>
      </p:pic>
      <p:pic>
        <p:nvPicPr>
          <p:cNvPr id="24" name="Picture 24"/>
          <p:cNvPicPr>
            <a:picLocks noChangeAspect="1"/>
          </p:cNvPicPr>
          <p:nvPr/>
        </p:nvPicPr>
        <p:blipFill>
          <a:blip r:embed="rId10"/>
          <a:srcRect/>
          <a:stretch>
            <a:fillRect/>
          </a:stretch>
        </p:blipFill>
        <p:spPr>
          <a:xfrm>
            <a:off x="10409866" y="3993619"/>
            <a:ext cx="6849434" cy="4745679"/>
          </a:xfrm>
          <a:prstGeom prst="rect">
            <a:avLst/>
          </a:prstGeom>
        </p:spPr>
      </p:pic>
      <p:grpSp>
        <p:nvGrpSpPr>
          <p:cNvPr id="25" name="Group 25"/>
          <p:cNvGrpSpPr/>
          <p:nvPr/>
        </p:nvGrpSpPr>
        <p:grpSpPr>
          <a:xfrm>
            <a:off x="712761" y="1158611"/>
            <a:ext cx="3359679" cy="6958702"/>
            <a:chOff x="0" y="0"/>
            <a:chExt cx="4479572" cy="9278269"/>
          </a:xfrm>
        </p:grpSpPr>
        <p:sp>
          <p:nvSpPr>
            <p:cNvPr id="26" name="TextBox 26"/>
            <p:cNvSpPr txBox="1"/>
            <p:nvPr/>
          </p:nvSpPr>
          <p:spPr>
            <a:xfrm>
              <a:off x="1072977" y="5585242"/>
              <a:ext cx="2850958" cy="3693028"/>
            </a:xfrm>
            <a:prstGeom prst="rect">
              <a:avLst/>
            </a:prstGeom>
          </p:spPr>
          <p:txBody>
            <a:bodyPr lIns="0" tIns="0" rIns="0" bIns="0" rtlCol="0" anchor="t">
              <a:spAutoFit/>
            </a:bodyPr>
            <a:lstStyle/>
            <a:p>
              <a:pPr algn="ctr">
                <a:lnSpc>
                  <a:spcPts val="23289"/>
                </a:lnSpc>
                <a:spcBef>
                  <a:spcPct val="0"/>
                </a:spcBef>
              </a:pPr>
              <a:r>
                <a:rPr lang="en-US" sz="16635">
                  <a:solidFill>
                    <a:srgbClr val="54524D"/>
                  </a:solidFill>
                  <a:latin typeface="思源宋体 CN Heavy" panose="02020900000000000000" pitchFamily="18" charset="-122"/>
                  <a:ea typeface="思源宋体 CN Heavy" panose="02020900000000000000" pitchFamily="18" charset="-122"/>
                </a:rPr>
                <a:t>饰</a:t>
              </a:r>
            </a:p>
          </p:txBody>
        </p:sp>
        <p:sp>
          <p:nvSpPr>
            <p:cNvPr id="27" name="TextBox 27"/>
            <p:cNvSpPr txBox="1"/>
            <p:nvPr/>
          </p:nvSpPr>
          <p:spPr>
            <a:xfrm>
              <a:off x="732437" y="-295275"/>
              <a:ext cx="3038605" cy="3451343"/>
            </a:xfrm>
            <a:prstGeom prst="rect">
              <a:avLst/>
            </a:prstGeom>
          </p:spPr>
          <p:txBody>
            <a:bodyPr lIns="0" tIns="0" rIns="0" bIns="0" rtlCol="0" anchor="t">
              <a:spAutoFit/>
            </a:bodyPr>
            <a:lstStyle/>
            <a:p>
              <a:pPr algn="ctr">
                <a:lnSpc>
                  <a:spcPts val="21772"/>
                </a:lnSpc>
                <a:spcBef>
                  <a:spcPct val="0"/>
                </a:spcBef>
              </a:pPr>
              <a:r>
                <a:rPr lang="en-US" sz="15551">
                  <a:solidFill>
                    <a:srgbClr val="54524D"/>
                  </a:solidFill>
                  <a:latin typeface="思源宋体 CN Heavy" panose="02020900000000000000" pitchFamily="18" charset="-122"/>
                  <a:ea typeface="思源宋体 CN Heavy" panose="02020900000000000000" pitchFamily="18" charset="-122"/>
                </a:rPr>
                <a:t>硬</a:t>
              </a:r>
            </a:p>
          </p:txBody>
        </p:sp>
        <p:sp>
          <p:nvSpPr>
            <p:cNvPr id="28" name="TextBox 28"/>
            <p:cNvSpPr txBox="1"/>
            <p:nvPr/>
          </p:nvSpPr>
          <p:spPr>
            <a:xfrm>
              <a:off x="0" y="2243420"/>
              <a:ext cx="2251740" cy="3067110"/>
            </a:xfrm>
            <a:prstGeom prst="rect">
              <a:avLst/>
            </a:prstGeom>
          </p:spPr>
          <p:txBody>
            <a:bodyPr lIns="0" tIns="0" rIns="0" bIns="0" rtlCol="0" anchor="t">
              <a:spAutoFit/>
            </a:bodyPr>
            <a:lstStyle/>
            <a:p>
              <a:pPr algn="ctr">
                <a:lnSpc>
                  <a:spcPts val="19320"/>
                </a:lnSpc>
                <a:spcBef>
                  <a:spcPct val="0"/>
                </a:spcBef>
              </a:pPr>
              <a:r>
                <a:rPr lang="en-US" sz="13800">
                  <a:solidFill>
                    <a:srgbClr val="54524D"/>
                  </a:solidFill>
                  <a:latin typeface="思源宋体 CN Heavy" panose="02020900000000000000" pitchFamily="18" charset="-122"/>
                  <a:ea typeface="思源宋体 CN Heavy" panose="02020900000000000000" pitchFamily="18" charset="-122"/>
                </a:rPr>
                <a:t>陶</a:t>
              </a:r>
            </a:p>
          </p:txBody>
        </p:sp>
        <p:sp>
          <p:nvSpPr>
            <p:cNvPr id="29" name="TextBox 29"/>
            <p:cNvSpPr txBox="1"/>
            <p:nvPr/>
          </p:nvSpPr>
          <p:spPr>
            <a:xfrm>
              <a:off x="1927303" y="3001021"/>
              <a:ext cx="2552269" cy="3394686"/>
            </a:xfrm>
            <a:prstGeom prst="rect">
              <a:avLst/>
            </a:prstGeom>
          </p:spPr>
          <p:txBody>
            <a:bodyPr lIns="0" tIns="0" rIns="0" bIns="0" rtlCol="0" anchor="t">
              <a:spAutoFit/>
            </a:bodyPr>
            <a:lstStyle/>
            <a:p>
              <a:pPr algn="ctr">
                <a:lnSpc>
                  <a:spcPts val="21434"/>
                </a:lnSpc>
                <a:spcBef>
                  <a:spcPct val="0"/>
                </a:spcBef>
              </a:pPr>
              <a:r>
                <a:rPr lang="en-US" sz="15310">
                  <a:solidFill>
                    <a:srgbClr val="54524D"/>
                  </a:solidFill>
                  <a:latin typeface="思源宋体 CN Heavy" panose="02020900000000000000" pitchFamily="18" charset="-122"/>
                  <a:ea typeface="思源宋体 CN Heavy" panose="02020900000000000000" pitchFamily="18" charset="-122"/>
                </a:rPr>
                <a:t>首</a:t>
              </a:r>
            </a:p>
          </p:txBody>
        </p:sp>
      </p:grpSp>
      <p:sp>
        <p:nvSpPr>
          <p:cNvPr id="30" name="TextBox 30"/>
          <p:cNvSpPr txBox="1"/>
          <p:nvPr/>
        </p:nvSpPr>
        <p:spPr>
          <a:xfrm>
            <a:off x="4501873" y="1042137"/>
            <a:ext cx="12757427" cy="2646682"/>
          </a:xfrm>
          <a:prstGeom prst="rect">
            <a:avLst/>
          </a:prstGeom>
        </p:spPr>
        <p:txBody>
          <a:bodyPr lIns="0" tIns="0" rIns="0" bIns="0" rtlCol="0" anchor="t">
            <a:spAutoFit/>
          </a:bodyPr>
          <a:lstStyle/>
          <a:p>
            <a:pPr>
              <a:lnSpc>
                <a:spcPts val="5319"/>
              </a:lnSpc>
              <a:spcBef>
                <a:spcPct val="0"/>
              </a:spcBef>
            </a:pPr>
            <a:r>
              <a:rPr lang="en-US" sz="3799">
                <a:solidFill>
                  <a:srgbClr val="54524D"/>
                </a:solidFill>
                <a:latin typeface="思源宋体 CN Medium" panose="02020500000000000000" pitchFamily="18" charset="-122"/>
                <a:ea typeface="思源宋体 CN Medium" panose="02020500000000000000" pitchFamily="18" charset="-122"/>
              </a:rPr>
              <a:t>陶质首饰是用陶土作坯，手工或其他方法做成坯件，经过焙烧硬化制出的首饰。陶质首饰一般表面无釉，有较强的吸水性，粗朴、自然，表面多装饰以夸张、粗犷的纹饰，符合人们追求原始、古朴的个性。</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68973" y="1344045"/>
            <a:ext cx="507854" cy="505538"/>
          </a:xfrm>
          <a:prstGeom prst="rect">
            <a:avLst/>
          </a:prstGeom>
        </p:spPr>
      </p:pic>
      <p:pic>
        <p:nvPicPr>
          <p:cNvPr id="23" name="Picture 23"/>
          <p:cNvPicPr>
            <a:picLocks noChangeAspect="1"/>
          </p:cNvPicPr>
          <p:nvPr/>
        </p:nvPicPr>
        <p:blipFill>
          <a:blip r:embed="rId9"/>
          <a:srcRect/>
          <a:stretch>
            <a:fillRect/>
          </a:stretch>
        </p:blipFill>
        <p:spPr>
          <a:xfrm>
            <a:off x="10120947" y="2299319"/>
            <a:ext cx="7138353" cy="5495254"/>
          </a:xfrm>
          <a:prstGeom prst="rect">
            <a:avLst/>
          </a:prstGeom>
        </p:spPr>
      </p:pic>
      <p:grpSp>
        <p:nvGrpSpPr>
          <p:cNvPr id="24" name="Group 24"/>
          <p:cNvGrpSpPr/>
          <p:nvPr/>
        </p:nvGrpSpPr>
        <p:grpSpPr>
          <a:xfrm>
            <a:off x="774773" y="854171"/>
            <a:ext cx="7924555" cy="2890297"/>
            <a:chOff x="0" y="0"/>
            <a:chExt cx="10566074" cy="3853730"/>
          </a:xfrm>
        </p:grpSpPr>
        <p:sp>
          <p:nvSpPr>
            <p:cNvPr id="25" name="TextBox 25"/>
            <p:cNvSpPr txBox="1"/>
            <p:nvPr/>
          </p:nvSpPr>
          <p:spPr>
            <a:xfrm>
              <a:off x="0" y="650358"/>
              <a:ext cx="3497105" cy="3203372"/>
            </a:xfrm>
            <a:prstGeom prst="rect">
              <a:avLst/>
            </a:prstGeom>
          </p:spPr>
          <p:txBody>
            <a:bodyPr lIns="0" tIns="0" rIns="0" bIns="0" rtlCol="0" anchor="t">
              <a:spAutoFit/>
            </a:bodyPr>
            <a:lstStyle/>
            <a:p>
              <a:pPr algn="ctr">
                <a:lnSpc>
                  <a:spcPts val="20220"/>
                </a:lnSpc>
              </a:pPr>
              <a:r>
                <a:rPr lang="en-US" sz="14443">
                  <a:solidFill>
                    <a:srgbClr val="47443A"/>
                  </a:solidFill>
                  <a:latin typeface="思源宋体 CN Heavy" panose="02020900000000000000" pitchFamily="18" charset="-122"/>
                  <a:ea typeface="思源宋体 CN Heavy" panose="02020900000000000000" pitchFamily="18" charset="-122"/>
                </a:rPr>
                <a:t>软</a:t>
              </a:r>
            </a:p>
          </p:txBody>
        </p:sp>
        <p:sp>
          <p:nvSpPr>
            <p:cNvPr id="26" name="TextBox 26"/>
            <p:cNvSpPr txBox="1"/>
            <p:nvPr/>
          </p:nvSpPr>
          <p:spPr>
            <a:xfrm>
              <a:off x="2174719" y="226933"/>
              <a:ext cx="3953400" cy="2871259"/>
            </a:xfrm>
            <a:prstGeom prst="rect">
              <a:avLst/>
            </a:prstGeom>
          </p:spPr>
          <p:txBody>
            <a:bodyPr lIns="0" tIns="0" rIns="0" bIns="0" rtlCol="0" anchor="t">
              <a:spAutoFit/>
            </a:bodyPr>
            <a:lstStyle/>
            <a:p>
              <a:pPr algn="ctr">
                <a:lnSpc>
                  <a:spcPts val="18199"/>
                </a:lnSpc>
              </a:pPr>
              <a:r>
                <a:rPr lang="en-US" sz="12999">
                  <a:solidFill>
                    <a:srgbClr val="47443A"/>
                  </a:solidFill>
                  <a:latin typeface="思源宋体 CN Heavy" panose="02020900000000000000" pitchFamily="18" charset="-122"/>
                  <a:ea typeface="思源宋体 CN Heavy" panose="02020900000000000000" pitchFamily="18" charset="-122"/>
                </a:rPr>
                <a:t>陶</a:t>
              </a:r>
            </a:p>
          </p:txBody>
        </p:sp>
        <p:sp>
          <p:nvSpPr>
            <p:cNvPr id="27" name="TextBox 27"/>
            <p:cNvSpPr txBox="1"/>
            <p:nvPr/>
          </p:nvSpPr>
          <p:spPr>
            <a:xfrm>
              <a:off x="4930331" y="521665"/>
              <a:ext cx="3007072" cy="3319950"/>
            </a:xfrm>
            <a:prstGeom prst="rect">
              <a:avLst/>
            </a:prstGeom>
          </p:spPr>
          <p:txBody>
            <a:bodyPr lIns="0" tIns="0" rIns="0" bIns="0" rtlCol="0" anchor="t">
              <a:spAutoFit/>
            </a:bodyPr>
            <a:lstStyle/>
            <a:p>
              <a:pPr algn="ctr">
                <a:lnSpc>
                  <a:spcPts val="20914"/>
                </a:lnSpc>
              </a:pPr>
              <a:r>
                <a:rPr lang="en-US" sz="14938" dirty="0">
                  <a:solidFill>
                    <a:srgbClr val="47443A"/>
                  </a:solidFill>
                  <a:latin typeface="思源宋体 CN Heavy" panose="02020900000000000000" pitchFamily="18" charset="-122"/>
                  <a:ea typeface="思源宋体 CN Heavy" panose="02020900000000000000" pitchFamily="18" charset="-122"/>
                </a:rPr>
                <a:t>首</a:t>
              </a:r>
            </a:p>
          </p:txBody>
        </p:sp>
        <p:sp>
          <p:nvSpPr>
            <p:cNvPr id="28" name="TextBox 28"/>
            <p:cNvSpPr txBox="1"/>
            <p:nvPr/>
          </p:nvSpPr>
          <p:spPr>
            <a:xfrm>
              <a:off x="7193699" y="-314325"/>
              <a:ext cx="3372374" cy="3612337"/>
            </a:xfrm>
            <a:prstGeom prst="rect">
              <a:avLst/>
            </a:prstGeom>
          </p:spPr>
          <p:txBody>
            <a:bodyPr lIns="0" tIns="0" rIns="0" bIns="0" rtlCol="0" anchor="t">
              <a:spAutoFit/>
            </a:bodyPr>
            <a:lstStyle/>
            <a:p>
              <a:pPr algn="ctr">
                <a:lnSpc>
                  <a:spcPts val="22739"/>
                </a:lnSpc>
              </a:pPr>
              <a:r>
                <a:rPr lang="en-US" sz="16242">
                  <a:solidFill>
                    <a:srgbClr val="47443A"/>
                  </a:solidFill>
                  <a:latin typeface="思源宋体 CN Heavy" panose="02020900000000000000" pitchFamily="18" charset="-122"/>
                  <a:ea typeface="思源宋体 CN Heavy" panose="02020900000000000000" pitchFamily="18" charset="-122"/>
                </a:rPr>
                <a:t>饰</a:t>
              </a:r>
            </a:p>
          </p:txBody>
        </p:sp>
      </p:grpSp>
      <p:sp>
        <p:nvSpPr>
          <p:cNvPr id="29" name="TextBox 29"/>
          <p:cNvSpPr txBox="1"/>
          <p:nvPr/>
        </p:nvSpPr>
        <p:spPr>
          <a:xfrm>
            <a:off x="1028700" y="4022193"/>
            <a:ext cx="8980664" cy="4704108"/>
          </a:xfrm>
          <a:prstGeom prst="rect">
            <a:avLst/>
          </a:prstGeom>
        </p:spPr>
        <p:txBody>
          <a:bodyPr wrap="square" lIns="0" tIns="0" rIns="0" bIns="0" rtlCol="0" anchor="t">
            <a:spAutoFit/>
          </a:bodyPr>
          <a:lstStyle/>
          <a:p>
            <a:pPr>
              <a:lnSpc>
                <a:spcPts val="5320"/>
              </a:lnSpc>
              <a:spcBef>
                <a:spcPct val="0"/>
              </a:spcBef>
            </a:pPr>
            <a:r>
              <a:rPr lang="en-US" sz="3800" dirty="0" err="1">
                <a:solidFill>
                  <a:srgbClr val="47443A"/>
                </a:solidFill>
                <a:latin typeface="思源宋体 CN Medium" panose="02020500000000000000" pitchFamily="18" charset="-122"/>
                <a:ea typeface="思源宋体 CN Medium" panose="02020500000000000000" pitchFamily="18" charset="-122"/>
              </a:rPr>
              <a:t>软陶首饰（modeling</a:t>
            </a:r>
            <a:r>
              <a:rPr lang="en-US" sz="3800" dirty="0">
                <a:solidFill>
                  <a:srgbClr val="47443A"/>
                </a:solidFill>
                <a:latin typeface="思源宋体 CN Medium" panose="02020500000000000000" pitchFamily="18" charset="-122"/>
                <a:ea typeface="思源宋体 CN Medium" panose="02020500000000000000" pitchFamily="18" charset="-122"/>
              </a:rPr>
              <a:t> clay）是用软陶制作，烤箱低温烧制的首饰，它色彩丰富，可塑性高，烧制后颜色自然，可以与金属、玻璃、木头等材质结合设计，软陶首饰的优势就是材料方便，容易烧制，可以随心所欲的设计制作，因此在出现很短的一段时间之后就成为DIY族的最爱。</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33495" y="3312944"/>
            <a:ext cx="507854" cy="505538"/>
          </a:xfrm>
          <a:prstGeom prst="rect">
            <a:avLst/>
          </a:prstGeom>
        </p:spPr>
      </p:pic>
      <p:pic>
        <p:nvPicPr>
          <p:cNvPr id="23" name="Picture 23"/>
          <p:cNvPicPr>
            <a:picLocks noChangeAspect="1"/>
          </p:cNvPicPr>
          <p:nvPr/>
        </p:nvPicPr>
        <p:blipFill>
          <a:blip r:embed="rId9"/>
          <a:srcRect l="8077" r="8077"/>
          <a:stretch>
            <a:fillRect/>
          </a:stretch>
        </p:blipFill>
        <p:spPr>
          <a:xfrm>
            <a:off x="7348039" y="2419787"/>
            <a:ext cx="6454114" cy="5716656"/>
          </a:xfrm>
          <a:prstGeom prst="rect">
            <a:avLst/>
          </a:prstGeom>
        </p:spPr>
      </p:pic>
      <p:grpSp>
        <p:nvGrpSpPr>
          <p:cNvPr id="24" name="Group 24"/>
          <p:cNvGrpSpPr/>
          <p:nvPr/>
        </p:nvGrpSpPr>
        <p:grpSpPr>
          <a:xfrm>
            <a:off x="13899621" y="1177741"/>
            <a:ext cx="3359679" cy="6958702"/>
            <a:chOff x="0" y="0"/>
            <a:chExt cx="4479572" cy="9278269"/>
          </a:xfrm>
        </p:grpSpPr>
        <p:sp>
          <p:nvSpPr>
            <p:cNvPr id="25" name="TextBox 25"/>
            <p:cNvSpPr txBox="1"/>
            <p:nvPr/>
          </p:nvSpPr>
          <p:spPr>
            <a:xfrm>
              <a:off x="1072977" y="5585242"/>
              <a:ext cx="2850958" cy="3693028"/>
            </a:xfrm>
            <a:prstGeom prst="rect">
              <a:avLst/>
            </a:prstGeom>
          </p:spPr>
          <p:txBody>
            <a:bodyPr lIns="0" tIns="0" rIns="0" bIns="0" rtlCol="0" anchor="t">
              <a:spAutoFit/>
            </a:bodyPr>
            <a:lstStyle/>
            <a:p>
              <a:pPr algn="ctr">
                <a:lnSpc>
                  <a:spcPts val="23289"/>
                </a:lnSpc>
                <a:spcBef>
                  <a:spcPct val="0"/>
                </a:spcBef>
              </a:pPr>
              <a:r>
                <a:rPr lang="en-US" sz="16635">
                  <a:solidFill>
                    <a:srgbClr val="54524D"/>
                  </a:solidFill>
                  <a:latin typeface="思源宋体 CN Heavy" panose="02020900000000000000" pitchFamily="18" charset="-122"/>
                  <a:ea typeface="思源宋体 CN Heavy" panose="02020900000000000000" pitchFamily="18" charset="-122"/>
                </a:rPr>
                <a:t>饰</a:t>
              </a:r>
            </a:p>
          </p:txBody>
        </p:sp>
        <p:sp>
          <p:nvSpPr>
            <p:cNvPr id="26" name="TextBox 26"/>
            <p:cNvSpPr txBox="1"/>
            <p:nvPr/>
          </p:nvSpPr>
          <p:spPr>
            <a:xfrm>
              <a:off x="732437" y="-295275"/>
              <a:ext cx="3038605" cy="3451343"/>
            </a:xfrm>
            <a:prstGeom prst="rect">
              <a:avLst/>
            </a:prstGeom>
          </p:spPr>
          <p:txBody>
            <a:bodyPr lIns="0" tIns="0" rIns="0" bIns="0" rtlCol="0" anchor="t">
              <a:spAutoFit/>
            </a:bodyPr>
            <a:lstStyle/>
            <a:p>
              <a:pPr algn="ctr">
                <a:lnSpc>
                  <a:spcPts val="21772"/>
                </a:lnSpc>
                <a:spcBef>
                  <a:spcPct val="0"/>
                </a:spcBef>
              </a:pPr>
              <a:r>
                <a:rPr lang="en-US" sz="15551">
                  <a:solidFill>
                    <a:srgbClr val="54524D"/>
                  </a:solidFill>
                  <a:latin typeface="思源宋体 CN Heavy" panose="02020900000000000000" pitchFamily="18" charset="-122"/>
                  <a:ea typeface="思源宋体 CN Heavy" panose="02020900000000000000" pitchFamily="18" charset="-122"/>
                </a:rPr>
                <a:t>瓷</a:t>
              </a:r>
            </a:p>
          </p:txBody>
        </p:sp>
        <p:sp>
          <p:nvSpPr>
            <p:cNvPr id="27" name="TextBox 27"/>
            <p:cNvSpPr txBox="1"/>
            <p:nvPr/>
          </p:nvSpPr>
          <p:spPr>
            <a:xfrm>
              <a:off x="0" y="2243420"/>
              <a:ext cx="2251740" cy="3067110"/>
            </a:xfrm>
            <a:prstGeom prst="rect">
              <a:avLst/>
            </a:prstGeom>
          </p:spPr>
          <p:txBody>
            <a:bodyPr lIns="0" tIns="0" rIns="0" bIns="0" rtlCol="0" anchor="t">
              <a:spAutoFit/>
            </a:bodyPr>
            <a:lstStyle/>
            <a:p>
              <a:pPr algn="ctr">
                <a:lnSpc>
                  <a:spcPts val="19320"/>
                </a:lnSpc>
                <a:spcBef>
                  <a:spcPct val="0"/>
                </a:spcBef>
              </a:pPr>
              <a:r>
                <a:rPr lang="en-US" sz="13800">
                  <a:solidFill>
                    <a:srgbClr val="54524D"/>
                  </a:solidFill>
                  <a:latin typeface="思源宋体 CN Heavy" panose="02020900000000000000" pitchFamily="18" charset="-122"/>
                  <a:ea typeface="思源宋体 CN Heavy" panose="02020900000000000000" pitchFamily="18" charset="-122"/>
                </a:rPr>
                <a:t>质</a:t>
              </a:r>
            </a:p>
          </p:txBody>
        </p:sp>
        <p:sp>
          <p:nvSpPr>
            <p:cNvPr id="28" name="TextBox 28"/>
            <p:cNvSpPr txBox="1"/>
            <p:nvPr/>
          </p:nvSpPr>
          <p:spPr>
            <a:xfrm>
              <a:off x="1927303" y="3001021"/>
              <a:ext cx="2552269" cy="3394686"/>
            </a:xfrm>
            <a:prstGeom prst="rect">
              <a:avLst/>
            </a:prstGeom>
          </p:spPr>
          <p:txBody>
            <a:bodyPr lIns="0" tIns="0" rIns="0" bIns="0" rtlCol="0" anchor="t">
              <a:spAutoFit/>
            </a:bodyPr>
            <a:lstStyle/>
            <a:p>
              <a:pPr algn="ctr">
                <a:lnSpc>
                  <a:spcPts val="21434"/>
                </a:lnSpc>
                <a:spcBef>
                  <a:spcPct val="0"/>
                </a:spcBef>
              </a:pPr>
              <a:r>
                <a:rPr lang="en-US" sz="15310">
                  <a:solidFill>
                    <a:srgbClr val="54524D"/>
                  </a:solidFill>
                  <a:latin typeface="思源宋体 CN Heavy" panose="02020900000000000000" pitchFamily="18" charset="-122"/>
                  <a:ea typeface="思源宋体 CN Heavy" panose="02020900000000000000" pitchFamily="18" charset="-122"/>
                </a:rPr>
                <a:t>首</a:t>
              </a:r>
            </a:p>
          </p:txBody>
        </p:sp>
      </p:grpSp>
      <p:grpSp>
        <p:nvGrpSpPr>
          <p:cNvPr id="29" name="Group 29"/>
          <p:cNvGrpSpPr/>
          <p:nvPr/>
        </p:nvGrpSpPr>
        <p:grpSpPr>
          <a:xfrm>
            <a:off x="-3349998" y="649214"/>
            <a:ext cx="10495296" cy="8015757"/>
            <a:chOff x="0" y="0"/>
            <a:chExt cx="13993728" cy="10687676"/>
          </a:xfrm>
        </p:grpSpPr>
        <p:pic>
          <p:nvPicPr>
            <p:cNvPr id="30" name="Picture 30"/>
            <p:cNvPicPr>
              <a:picLocks noChangeAspect="1"/>
            </p:cNvPicPr>
            <p:nvPr/>
          </p:nvPicPr>
          <p:blipFill>
            <a:blip r:embed="rId10">
              <a:alphaModFix amt="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131475" cy="2222541"/>
            </a:xfrm>
            <a:prstGeom prst="rect">
              <a:avLst/>
            </a:prstGeom>
          </p:spPr>
        </p:pic>
        <p:sp>
          <p:nvSpPr>
            <p:cNvPr id="31" name="TextBox 31"/>
            <p:cNvSpPr txBox="1"/>
            <p:nvPr/>
          </p:nvSpPr>
          <p:spPr>
            <a:xfrm>
              <a:off x="6743880" y="1360165"/>
              <a:ext cx="7249848" cy="9327511"/>
            </a:xfrm>
            <a:prstGeom prst="rect">
              <a:avLst/>
            </a:prstGeom>
          </p:spPr>
          <p:txBody>
            <a:bodyPr vert="eaVert" wrap="square" lIns="0" tIns="0" rIns="0" bIns="0" rtlCol="0" anchor="t">
              <a:spAutoFit/>
            </a:bodyPr>
            <a:lstStyle/>
            <a:p>
              <a:pPr>
                <a:lnSpc>
                  <a:spcPts val="5320"/>
                </a:lnSpc>
              </a:pPr>
              <a:r>
                <a:rPr lang="en-US" sz="3800" dirty="0">
                  <a:solidFill>
                    <a:srgbClr val="000000"/>
                  </a:solidFill>
                  <a:latin typeface="思源宋体 CN Medium" panose="02020500000000000000" pitchFamily="18" charset="-122"/>
                  <a:ea typeface="思源宋体 CN Medium" panose="02020500000000000000" pitchFamily="18" charset="-122"/>
                </a:rPr>
                <a:t> 瓷质首饰是以瓷土为原料，经过做坯、施釉、入窑焙烧制成的首饰。致密坚硬，扣之能发出清脆的铿锵之声，表面有一层玻璃质透明釉，坯体致密，瓷质细腻光滑，基本不吸水。瓷质首饰给人以晶莹、温润的印象，佩戴在身上可与珠光宝气的宝玉石媲美。</a:t>
              </a:r>
            </a:p>
          </p:txBody>
        </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924513" y="7934427"/>
            <a:ext cx="507854" cy="505538"/>
          </a:xfrm>
          <a:prstGeom prst="rect">
            <a:avLst/>
          </a:prstGeom>
        </p:spPr>
      </p:pic>
      <p:pic>
        <p:nvPicPr>
          <p:cNvPr id="23" name="Picture 23"/>
          <p:cNvPicPr>
            <a:picLocks noChangeAspect="1"/>
          </p:cNvPicPr>
          <p:nvPr/>
        </p:nvPicPr>
        <p:blipFill>
          <a:blip r:embed="rId9"/>
          <a:srcRect l="2681" r="4094"/>
          <a:stretch>
            <a:fillRect/>
          </a:stretch>
        </p:blipFill>
        <p:spPr>
          <a:xfrm>
            <a:off x="1028700" y="2029155"/>
            <a:ext cx="7837868" cy="5758874"/>
          </a:xfrm>
          <a:prstGeom prst="rect">
            <a:avLst/>
          </a:prstGeom>
        </p:spPr>
      </p:pic>
      <p:grpSp>
        <p:nvGrpSpPr>
          <p:cNvPr id="24" name="Group 24"/>
          <p:cNvGrpSpPr/>
          <p:nvPr/>
        </p:nvGrpSpPr>
        <p:grpSpPr>
          <a:xfrm>
            <a:off x="9334745" y="5549669"/>
            <a:ext cx="7924555" cy="2890297"/>
            <a:chOff x="0" y="0"/>
            <a:chExt cx="10566074" cy="3853730"/>
          </a:xfrm>
        </p:grpSpPr>
        <p:sp>
          <p:nvSpPr>
            <p:cNvPr id="25" name="TextBox 25"/>
            <p:cNvSpPr txBox="1"/>
            <p:nvPr/>
          </p:nvSpPr>
          <p:spPr>
            <a:xfrm>
              <a:off x="0" y="650358"/>
              <a:ext cx="3497105" cy="3203372"/>
            </a:xfrm>
            <a:prstGeom prst="rect">
              <a:avLst/>
            </a:prstGeom>
          </p:spPr>
          <p:txBody>
            <a:bodyPr lIns="0" tIns="0" rIns="0" bIns="0" rtlCol="0" anchor="t">
              <a:spAutoFit/>
            </a:bodyPr>
            <a:lstStyle/>
            <a:p>
              <a:pPr algn="ctr">
                <a:lnSpc>
                  <a:spcPts val="20220"/>
                </a:lnSpc>
              </a:pPr>
              <a:r>
                <a:rPr lang="en-US" sz="14443">
                  <a:solidFill>
                    <a:srgbClr val="47443A"/>
                  </a:solidFill>
                  <a:latin typeface="思源宋体 CN Heavy" panose="02020900000000000000" pitchFamily="18" charset="-122"/>
                  <a:ea typeface="思源宋体 CN Heavy" panose="02020900000000000000" pitchFamily="18" charset="-122"/>
                </a:rPr>
                <a:t>珐</a:t>
              </a:r>
            </a:p>
          </p:txBody>
        </p:sp>
        <p:sp>
          <p:nvSpPr>
            <p:cNvPr id="26" name="TextBox 26"/>
            <p:cNvSpPr txBox="1"/>
            <p:nvPr/>
          </p:nvSpPr>
          <p:spPr>
            <a:xfrm>
              <a:off x="2174719" y="226933"/>
              <a:ext cx="3953400" cy="2871259"/>
            </a:xfrm>
            <a:prstGeom prst="rect">
              <a:avLst/>
            </a:prstGeom>
          </p:spPr>
          <p:txBody>
            <a:bodyPr lIns="0" tIns="0" rIns="0" bIns="0" rtlCol="0" anchor="t">
              <a:spAutoFit/>
            </a:bodyPr>
            <a:lstStyle/>
            <a:p>
              <a:pPr algn="ctr">
                <a:lnSpc>
                  <a:spcPts val="18199"/>
                </a:lnSpc>
              </a:pPr>
              <a:r>
                <a:rPr lang="en-US" sz="12999">
                  <a:solidFill>
                    <a:srgbClr val="47443A"/>
                  </a:solidFill>
                  <a:latin typeface="思源宋体 CN Heavy" panose="02020900000000000000" pitchFamily="18" charset="-122"/>
                  <a:ea typeface="思源宋体 CN Heavy" panose="02020900000000000000" pitchFamily="18" charset="-122"/>
                </a:rPr>
                <a:t>琅</a:t>
              </a:r>
            </a:p>
          </p:txBody>
        </p:sp>
        <p:sp>
          <p:nvSpPr>
            <p:cNvPr id="27" name="TextBox 27"/>
            <p:cNvSpPr txBox="1"/>
            <p:nvPr/>
          </p:nvSpPr>
          <p:spPr>
            <a:xfrm>
              <a:off x="4930331" y="521665"/>
              <a:ext cx="3007072" cy="3319950"/>
            </a:xfrm>
            <a:prstGeom prst="rect">
              <a:avLst/>
            </a:prstGeom>
          </p:spPr>
          <p:txBody>
            <a:bodyPr lIns="0" tIns="0" rIns="0" bIns="0" rtlCol="0" anchor="t">
              <a:spAutoFit/>
            </a:bodyPr>
            <a:lstStyle/>
            <a:p>
              <a:pPr algn="ctr">
                <a:lnSpc>
                  <a:spcPts val="20914"/>
                </a:lnSpc>
              </a:pPr>
              <a:r>
                <a:rPr lang="en-US" sz="14938">
                  <a:solidFill>
                    <a:srgbClr val="47443A"/>
                  </a:solidFill>
                  <a:latin typeface="思源宋体 CN Heavy" panose="02020900000000000000" pitchFamily="18" charset="-122"/>
                  <a:ea typeface="思源宋体 CN Heavy" panose="02020900000000000000" pitchFamily="18" charset="-122"/>
                </a:rPr>
                <a:t>首</a:t>
              </a:r>
            </a:p>
          </p:txBody>
        </p:sp>
        <p:sp>
          <p:nvSpPr>
            <p:cNvPr id="28" name="TextBox 28"/>
            <p:cNvSpPr txBox="1"/>
            <p:nvPr/>
          </p:nvSpPr>
          <p:spPr>
            <a:xfrm>
              <a:off x="7193699" y="-314325"/>
              <a:ext cx="3372374" cy="3612337"/>
            </a:xfrm>
            <a:prstGeom prst="rect">
              <a:avLst/>
            </a:prstGeom>
          </p:spPr>
          <p:txBody>
            <a:bodyPr lIns="0" tIns="0" rIns="0" bIns="0" rtlCol="0" anchor="t">
              <a:spAutoFit/>
            </a:bodyPr>
            <a:lstStyle/>
            <a:p>
              <a:pPr algn="ctr">
                <a:lnSpc>
                  <a:spcPts val="22739"/>
                </a:lnSpc>
              </a:pPr>
              <a:r>
                <a:rPr lang="en-US" sz="16242">
                  <a:solidFill>
                    <a:srgbClr val="47443A"/>
                  </a:solidFill>
                  <a:latin typeface="思源宋体 CN Heavy" panose="02020900000000000000" pitchFamily="18" charset="-122"/>
                  <a:ea typeface="思源宋体 CN Heavy" panose="02020900000000000000" pitchFamily="18" charset="-122"/>
                </a:rPr>
                <a:t>饰</a:t>
              </a:r>
            </a:p>
          </p:txBody>
        </p:sp>
      </p:grpSp>
      <p:sp>
        <p:nvSpPr>
          <p:cNvPr id="29" name="TextBox 29"/>
          <p:cNvSpPr txBox="1"/>
          <p:nvPr/>
        </p:nvSpPr>
        <p:spPr>
          <a:xfrm>
            <a:off x="9144000" y="1812733"/>
            <a:ext cx="8115300" cy="3989705"/>
          </a:xfrm>
          <a:prstGeom prst="rect">
            <a:avLst/>
          </a:prstGeom>
        </p:spPr>
        <p:txBody>
          <a:bodyPr lIns="0" tIns="0" rIns="0" bIns="0" rtlCol="0" anchor="t">
            <a:spAutoFit/>
          </a:bodyPr>
          <a:lstStyle/>
          <a:p>
            <a:pPr>
              <a:lnSpc>
                <a:spcPts val="5320"/>
              </a:lnSpc>
              <a:spcBef>
                <a:spcPct val="0"/>
              </a:spcBef>
            </a:pPr>
            <a:r>
              <a:rPr lang="en-US" sz="3800">
                <a:solidFill>
                  <a:srgbClr val="47443A"/>
                </a:solidFill>
                <a:latin typeface="思源宋体 CN Medium" panose="02020500000000000000" pitchFamily="18" charset="-122"/>
                <a:ea typeface="思源宋体 CN Medium" panose="02020500000000000000" pitchFamily="18" charset="-122"/>
              </a:rPr>
              <a:t>珐琅首饰是在金属表面覆盖有一层玻璃质釉彩的陶瓷首饰，是陶瓷与金属结合制成的首饰。珐琅首饰既有金属的坚固，又有陶瓷的光滑细腻，既美观又实用。佩戴在身上豪华而又不失个性。</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673" t="23692" r="11165" b="24904"/>
          <a:stretch>
            <a:fillRect/>
          </a:stretch>
        </p:blipFill>
        <p:spPr>
          <a:xfrm>
            <a:off x="0" y="0"/>
            <a:ext cx="18288000" cy="10287000"/>
          </a:xfrm>
          <a:prstGeom prst="rect">
            <a:avLst/>
          </a:prstGeom>
        </p:spPr>
      </p:pic>
      <p:sp>
        <p:nvSpPr>
          <p:cNvPr id="34" name="矩形 33">
            <a:extLst>
              <a:ext uri="{FF2B5EF4-FFF2-40B4-BE49-F238E27FC236}">
                <a16:creationId xmlns:a16="http://schemas.microsoft.com/office/drawing/2014/main" id="{B23B12F6-FF2D-C20F-DF7F-FE4BC716A09A}"/>
              </a:ext>
            </a:extLst>
          </p:cNvPr>
          <p:cNvSpPr/>
          <p:nvPr/>
        </p:nvSpPr>
        <p:spPr>
          <a:xfrm>
            <a:off x="11179149" y="-266700"/>
            <a:ext cx="5508652" cy="119326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270248" y="4279965"/>
            <a:ext cx="507854" cy="505538"/>
          </a:xfrm>
          <a:prstGeom prst="rect">
            <a:avLst/>
          </a:prstGeom>
        </p:spPr>
      </p:pic>
      <p:sp>
        <p:nvSpPr>
          <p:cNvPr id="23" name="TextBox 23"/>
          <p:cNvSpPr txBox="1"/>
          <p:nvPr/>
        </p:nvSpPr>
        <p:spPr>
          <a:xfrm>
            <a:off x="774773" y="804655"/>
            <a:ext cx="8990949" cy="1592576"/>
          </a:xfrm>
          <a:prstGeom prst="rect">
            <a:avLst/>
          </a:prstGeom>
        </p:spPr>
        <p:txBody>
          <a:bodyPr lIns="0" tIns="0" rIns="0" bIns="0" rtlCol="0" anchor="t">
            <a:spAutoFit/>
          </a:bodyPr>
          <a:lstStyle/>
          <a:p>
            <a:pPr algn="ctr">
              <a:lnSpc>
                <a:spcPts val="13020"/>
              </a:lnSpc>
            </a:pPr>
            <a:r>
              <a:rPr lang="en-US" sz="9300">
                <a:solidFill>
                  <a:srgbClr val="47443A"/>
                </a:solidFill>
                <a:latin typeface="思源宋体 CN Heavy" panose="02020900000000000000" pitchFamily="18" charset="-122"/>
                <a:ea typeface="思源宋体 CN Heavy" panose="02020900000000000000" pitchFamily="18" charset="-122"/>
              </a:rPr>
              <a:t>陶瓷与金属镶嵌</a:t>
            </a:r>
          </a:p>
        </p:txBody>
      </p:sp>
      <p:sp>
        <p:nvSpPr>
          <p:cNvPr id="24" name="TextBox 24"/>
          <p:cNvSpPr txBox="1"/>
          <p:nvPr/>
        </p:nvSpPr>
        <p:spPr>
          <a:xfrm>
            <a:off x="309601" y="2197206"/>
            <a:ext cx="9596212" cy="1807207"/>
          </a:xfrm>
          <a:prstGeom prst="rect">
            <a:avLst/>
          </a:prstGeom>
        </p:spPr>
        <p:txBody>
          <a:bodyPr lIns="0" tIns="0" rIns="0" bIns="0" rtlCol="0" anchor="t">
            <a:spAutoFit/>
          </a:bodyPr>
          <a:lstStyle/>
          <a:p>
            <a:pPr algn="ctr">
              <a:lnSpc>
                <a:spcPts val="14840"/>
              </a:lnSpc>
            </a:pPr>
            <a:r>
              <a:rPr lang="en-US" sz="10600">
                <a:solidFill>
                  <a:srgbClr val="47443A"/>
                </a:solidFill>
                <a:latin typeface="思源宋体 CN Heavy" panose="02020900000000000000" pitchFamily="18" charset="-122"/>
                <a:ea typeface="思源宋体 CN Heavy" panose="02020900000000000000" pitchFamily="18" charset="-122"/>
              </a:rPr>
              <a:t>陶瓷与麻绳、</a:t>
            </a:r>
          </a:p>
        </p:txBody>
      </p:sp>
      <p:sp>
        <p:nvSpPr>
          <p:cNvPr id="25" name="TextBox 25"/>
          <p:cNvSpPr txBox="1"/>
          <p:nvPr/>
        </p:nvSpPr>
        <p:spPr>
          <a:xfrm>
            <a:off x="612232" y="3772322"/>
            <a:ext cx="4911943" cy="1368424"/>
          </a:xfrm>
          <a:prstGeom prst="rect">
            <a:avLst/>
          </a:prstGeom>
        </p:spPr>
        <p:txBody>
          <a:bodyPr lIns="0" tIns="0" rIns="0" bIns="0" rtlCol="0" anchor="t">
            <a:spAutoFit/>
          </a:bodyPr>
          <a:lstStyle/>
          <a:p>
            <a:pPr algn="ctr">
              <a:lnSpc>
                <a:spcPts val="11200"/>
              </a:lnSpc>
            </a:pPr>
            <a:r>
              <a:rPr lang="en-US" sz="8000">
                <a:solidFill>
                  <a:srgbClr val="47443A"/>
                </a:solidFill>
                <a:latin typeface="思源宋体 CN Heavy" panose="02020900000000000000" pitchFamily="18" charset="-122"/>
                <a:ea typeface="思源宋体 CN Heavy" panose="02020900000000000000" pitchFamily="18" charset="-122"/>
              </a:rPr>
              <a:t>皮革结合</a:t>
            </a:r>
          </a:p>
        </p:txBody>
      </p:sp>
      <p:sp>
        <p:nvSpPr>
          <p:cNvPr id="26" name="TextBox 26"/>
          <p:cNvSpPr txBox="1"/>
          <p:nvPr/>
        </p:nvSpPr>
        <p:spPr>
          <a:xfrm>
            <a:off x="15523" y="4959772"/>
            <a:ext cx="5508652" cy="1592582"/>
          </a:xfrm>
          <a:prstGeom prst="rect">
            <a:avLst/>
          </a:prstGeom>
        </p:spPr>
        <p:txBody>
          <a:bodyPr lIns="0" tIns="0" rIns="0" bIns="0" rtlCol="0" anchor="t">
            <a:spAutoFit/>
          </a:bodyPr>
          <a:lstStyle/>
          <a:p>
            <a:pPr algn="ctr">
              <a:lnSpc>
                <a:spcPts val="13019"/>
              </a:lnSpc>
            </a:pPr>
            <a:r>
              <a:rPr lang="en-US" sz="9299">
                <a:solidFill>
                  <a:srgbClr val="47443A"/>
                </a:solidFill>
                <a:latin typeface="思源宋体 CN Heavy" panose="02020900000000000000" pitchFamily="18" charset="-122"/>
                <a:ea typeface="思源宋体 CN Heavy" panose="02020900000000000000" pitchFamily="18" charset="-122"/>
              </a:rPr>
              <a:t>的首饰</a:t>
            </a:r>
          </a:p>
        </p:txBody>
      </p:sp>
      <p:sp>
        <p:nvSpPr>
          <p:cNvPr id="27" name="TextBox 27"/>
          <p:cNvSpPr txBox="1"/>
          <p:nvPr/>
        </p:nvSpPr>
        <p:spPr>
          <a:xfrm>
            <a:off x="1028700" y="6582512"/>
            <a:ext cx="8737022" cy="1989455"/>
          </a:xfrm>
          <a:prstGeom prst="rect">
            <a:avLst/>
          </a:prstGeom>
        </p:spPr>
        <p:txBody>
          <a:bodyPr lIns="0" tIns="0" rIns="0" bIns="0" rtlCol="0" anchor="t">
            <a:spAutoFit/>
          </a:bodyPr>
          <a:lstStyle/>
          <a:p>
            <a:pPr>
              <a:lnSpc>
                <a:spcPts val="5320"/>
              </a:lnSpc>
              <a:spcBef>
                <a:spcPct val="0"/>
              </a:spcBef>
            </a:pPr>
            <a:r>
              <a:rPr lang="en-US" sz="3800">
                <a:solidFill>
                  <a:srgbClr val="47443A"/>
                </a:solidFill>
                <a:latin typeface="思源宋体 CN Medium" panose="02020500000000000000" pitchFamily="18" charset="-122"/>
                <a:ea typeface="思源宋体 CN Medium" panose="02020500000000000000" pitchFamily="18" charset="-122"/>
              </a:rPr>
              <a:t>金属材料或者高分子材料与陶瓷通过物理手段组合在一起制成的复合首饰，这类首饰更加美观。取多种材料的优势于一体。</a:t>
            </a:r>
          </a:p>
        </p:txBody>
      </p:sp>
      <p:grpSp>
        <p:nvGrpSpPr>
          <p:cNvPr id="39" name="组合 38">
            <a:extLst>
              <a:ext uri="{FF2B5EF4-FFF2-40B4-BE49-F238E27FC236}">
                <a16:creationId xmlns:a16="http://schemas.microsoft.com/office/drawing/2014/main" id="{D036A183-7185-101A-D94C-CCD5223438D6}"/>
              </a:ext>
            </a:extLst>
          </p:cNvPr>
          <p:cNvGrpSpPr/>
          <p:nvPr/>
        </p:nvGrpSpPr>
        <p:grpSpPr>
          <a:xfrm>
            <a:off x="11528503" y="-3390900"/>
            <a:ext cx="4869411" cy="28806303"/>
            <a:chOff x="11546689" y="-8105975"/>
            <a:chExt cx="4869411" cy="28806303"/>
          </a:xfrm>
        </p:grpSpPr>
        <p:pic>
          <p:nvPicPr>
            <p:cNvPr id="28" name="图片 27">
              <a:extLst>
                <a:ext uri="{FF2B5EF4-FFF2-40B4-BE49-F238E27FC236}">
                  <a16:creationId xmlns:a16="http://schemas.microsoft.com/office/drawing/2014/main" id="{1761A95E-D6AD-6D63-9F53-7F43EA2F1F8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546690" y="520598"/>
              <a:ext cx="4829175" cy="4829175"/>
            </a:xfrm>
            <a:prstGeom prst="rect">
              <a:avLst/>
            </a:prstGeom>
            <a:noFill/>
            <a:ln>
              <a:noFill/>
            </a:ln>
          </p:spPr>
        </p:pic>
        <p:pic>
          <p:nvPicPr>
            <p:cNvPr id="29" name="图片 28">
              <a:extLst>
                <a:ext uri="{FF2B5EF4-FFF2-40B4-BE49-F238E27FC236}">
                  <a16:creationId xmlns:a16="http://schemas.microsoft.com/office/drawing/2014/main" id="{00BC268A-E745-8FB6-5682-A447C6C61B9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546690" y="5586799"/>
              <a:ext cx="4869410" cy="4869410"/>
            </a:xfrm>
            <a:prstGeom prst="rect">
              <a:avLst/>
            </a:prstGeom>
            <a:noFill/>
            <a:ln>
              <a:noFill/>
            </a:ln>
          </p:spPr>
        </p:pic>
        <p:pic>
          <p:nvPicPr>
            <p:cNvPr id="30" name="图片 29">
              <a:extLst>
                <a:ext uri="{FF2B5EF4-FFF2-40B4-BE49-F238E27FC236}">
                  <a16:creationId xmlns:a16="http://schemas.microsoft.com/office/drawing/2014/main" id="{808020F0-2080-0677-57B0-8DF901D9045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1546690" y="10676219"/>
              <a:ext cx="4869410" cy="4954839"/>
            </a:xfrm>
            <a:prstGeom prst="rect">
              <a:avLst/>
            </a:prstGeom>
            <a:noFill/>
            <a:ln>
              <a:noFill/>
            </a:ln>
          </p:spPr>
        </p:pic>
        <p:pic>
          <p:nvPicPr>
            <p:cNvPr id="31" name="图片 30">
              <a:extLst>
                <a:ext uri="{FF2B5EF4-FFF2-40B4-BE49-F238E27FC236}">
                  <a16:creationId xmlns:a16="http://schemas.microsoft.com/office/drawing/2014/main" id="{2530E6F8-2C50-F018-A406-486D35929590}"/>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546690" y="-4694044"/>
              <a:ext cx="4869410" cy="4869410"/>
            </a:xfrm>
            <a:prstGeom prst="rect">
              <a:avLst/>
            </a:prstGeom>
            <a:noFill/>
            <a:ln>
              <a:noFill/>
            </a:ln>
          </p:spPr>
        </p:pic>
        <p:pic>
          <p:nvPicPr>
            <p:cNvPr id="32" name="图片 31">
              <a:extLst>
                <a:ext uri="{FF2B5EF4-FFF2-40B4-BE49-F238E27FC236}">
                  <a16:creationId xmlns:a16="http://schemas.microsoft.com/office/drawing/2014/main" id="{902BB07C-496C-9E5D-B2D8-02E9179CDF8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1546690" y="15871153"/>
              <a:ext cx="4829175" cy="4829175"/>
            </a:xfrm>
            <a:prstGeom prst="rect">
              <a:avLst/>
            </a:prstGeom>
            <a:noFill/>
            <a:ln>
              <a:noFill/>
            </a:ln>
          </p:spPr>
        </p:pic>
        <p:pic>
          <p:nvPicPr>
            <p:cNvPr id="33" name="图片 32">
              <a:extLst>
                <a:ext uri="{FF2B5EF4-FFF2-40B4-BE49-F238E27FC236}">
                  <a16:creationId xmlns:a16="http://schemas.microsoft.com/office/drawing/2014/main" id="{CC8CAF3E-0D9F-9177-9F6C-846658C2527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07" r="5273"/>
            <a:stretch/>
          </p:blipFill>
          <p:spPr bwMode="auto">
            <a:xfrm>
              <a:off x="11546689" y="-8105975"/>
              <a:ext cx="4869409" cy="3185162"/>
            </a:xfrm>
            <a:prstGeom prst="rect">
              <a:avLst/>
            </a:prstGeom>
            <a:noFill/>
            <a:ln>
              <a:noFill/>
            </a:ln>
            <a:extLst>
              <a:ext uri="{53640926-AAD7-44D8-BBD7-CCE9431645EC}">
                <a14:shadowObscured xmlns:a14="http://schemas.microsoft.com/office/drawing/2010/main"/>
              </a:ext>
            </a:extLst>
          </p:spPr>
        </p:pic>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4.86111E-6 1.85185E-6 L -4.86111E-6 -1.40386 " pathEditMode="relative" rAng="0" ptsTypes="AA">
                                      <p:cBhvr>
                                        <p:cTn id="6" dur="10000" spd="-100000" fill="hold"/>
                                        <p:tgtEl>
                                          <p:spTgt spid="39"/>
                                        </p:tgtEl>
                                        <p:attrNameLst>
                                          <p:attrName>ppt_x</p:attrName>
                                          <p:attrName>ppt_y</p:attrName>
                                        </p:attrNameLst>
                                      </p:cBhvr>
                                      <p:rCtr x="0" y="-702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229600" y="2658041"/>
            <a:ext cx="1981200"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04</a:t>
            </a:r>
          </a:p>
        </p:txBody>
      </p:sp>
      <p:sp>
        <p:nvSpPr>
          <p:cNvPr id="8" name="TextBox 8"/>
          <p:cNvSpPr txBox="1"/>
          <p:nvPr/>
        </p:nvSpPr>
        <p:spPr>
          <a:xfrm>
            <a:off x="5612701" y="5364114"/>
            <a:ext cx="7062599" cy="1209114"/>
          </a:xfrm>
          <a:prstGeom prst="rect">
            <a:avLst/>
          </a:prstGeom>
        </p:spPr>
        <p:txBody>
          <a:bodyPr wrap="square"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特色及优势</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CHARACTERISTICS AND ADVANTAGES</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78728" y="296156"/>
            <a:ext cx="2238550" cy="429315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4227" y="296156"/>
            <a:ext cx="2238550" cy="429315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41474" y="4038254"/>
            <a:ext cx="1295994" cy="1289857"/>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4038254"/>
            <a:ext cx="1295994" cy="1289857"/>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41474" y="5957254"/>
            <a:ext cx="1295994" cy="128985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5957254"/>
            <a:ext cx="1295994" cy="1289857"/>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50999" y="7854206"/>
            <a:ext cx="1295994" cy="1289857"/>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7863668"/>
            <a:ext cx="1295994" cy="1289857"/>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486400" y="1239256"/>
            <a:ext cx="7315200" cy="1582743"/>
          </a:xfrm>
          <a:prstGeom prst="rect">
            <a:avLst/>
          </a:prstGeom>
        </p:spPr>
      </p:pic>
      <p:sp>
        <p:nvSpPr>
          <p:cNvPr id="13" name="TextBox 13"/>
          <p:cNvSpPr txBox="1"/>
          <p:nvPr/>
        </p:nvSpPr>
        <p:spPr>
          <a:xfrm>
            <a:off x="3432728" y="4036406"/>
            <a:ext cx="1198661" cy="1046633"/>
          </a:xfrm>
          <a:prstGeom prst="rect">
            <a:avLst/>
          </a:prstGeom>
        </p:spPr>
        <p:txBody>
          <a:bodyPr wrap="square" lIns="0" tIns="0" rIns="0" bIns="0" rtlCol="0" anchor="t">
            <a:spAutoFit/>
          </a:bodyPr>
          <a:lstStyle/>
          <a:p>
            <a:pPr algn="ctr">
              <a:lnSpc>
                <a:spcPts val="9653"/>
              </a:lnSpc>
            </a:pPr>
            <a:r>
              <a:rPr lang="en-US" sz="6000" spc="-150" dirty="0">
                <a:solidFill>
                  <a:srgbClr val="004AAD"/>
                </a:solidFill>
                <a:latin typeface="康熙字典體" pitchFamily="2" charset="-120"/>
                <a:ea typeface="康熙字典體" pitchFamily="2" charset="-120"/>
              </a:rPr>
              <a:t>01</a:t>
            </a:r>
          </a:p>
        </p:txBody>
      </p:sp>
      <p:sp>
        <p:nvSpPr>
          <p:cNvPr id="14" name="TextBox 14"/>
          <p:cNvSpPr txBox="1"/>
          <p:nvPr/>
        </p:nvSpPr>
        <p:spPr>
          <a:xfrm>
            <a:off x="9850339" y="4045931"/>
            <a:ext cx="1198661" cy="1031886"/>
          </a:xfrm>
          <a:prstGeom prst="rect">
            <a:avLst/>
          </a:prstGeom>
        </p:spPr>
        <p:txBody>
          <a:bodyPr wrap="square" lIns="0" tIns="0" rIns="0" bIns="0" rtlCol="0" anchor="t">
            <a:spAutoFit/>
          </a:bodyPr>
          <a:lstStyle/>
          <a:p>
            <a:pPr algn="ctr">
              <a:lnSpc>
                <a:spcPts val="9653"/>
              </a:lnSpc>
            </a:pPr>
            <a:r>
              <a:rPr lang="en-US" sz="6000" spc="-150" dirty="0">
                <a:solidFill>
                  <a:srgbClr val="004AAD"/>
                </a:solidFill>
                <a:latin typeface="康熙字典體" pitchFamily="2" charset="-120"/>
                <a:ea typeface="康熙字典體" pitchFamily="2" charset="-120"/>
              </a:rPr>
              <a:t>02</a:t>
            </a:r>
          </a:p>
        </p:txBody>
      </p:sp>
      <p:sp>
        <p:nvSpPr>
          <p:cNvPr id="15" name="TextBox 15"/>
          <p:cNvSpPr txBox="1"/>
          <p:nvPr/>
        </p:nvSpPr>
        <p:spPr>
          <a:xfrm>
            <a:off x="3432728" y="5981067"/>
            <a:ext cx="1198661" cy="1046633"/>
          </a:xfrm>
          <a:prstGeom prst="rect">
            <a:avLst/>
          </a:prstGeom>
        </p:spPr>
        <p:txBody>
          <a:bodyPr wrap="square" lIns="0" tIns="0" rIns="0" bIns="0" rtlCol="0" anchor="t">
            <a:spAutoFit/>
          </a:bodyPr>
          <a:lstStyle/>
          <a:p>
            <a:pPr algn="ctr">
              <a:lnSpc>
                <a:spcPts val="9653"/>
              </a:lnSpc>
            </a:pPr>
            <a:r>
              <a:rPr lang="en-US" sz="6000" spc="-150" dirty="0">
                <a:solidFill>
                  <a:srgbClr val="004AAD"/>
                </a:solidFill>
                <a:latin typeface="康熙字典體" pitchFamily="2" charset="-120"/>
                <a:ea typeface="康熙字典體" pitchFamily="2" charset="-120"/>
              </a:rPr>
              <a:t>03</a:t>
            </a:r>
          </a:p>
        </p:txBody>
      </p:sp>
      <p:sp>
        <p:nvSpPr>
          <p:cNvPr id="16" name="TextBox 16"/>
          <p:cNvSpPr txBox="1"/>
          <p:nvPr/>
        </p:nvSpPr>
        <p:spPr>
          <a:xfrm>
            <a:off x="9850339" y="6000117"/>
            <a:ext cx="1198661" cy="1046633"/>
          </a:xfrm>
          <a:prstGeom prst="rect">
            <a:avLst/>
          </a:prstGeom>
        </p:spPr>
        <p:txBody>
          <a:bodyPr wrap="square" lIns="0" tIns="0" rIns="0" bIns="0" rtlCol="0" anchor="t">
            <a:spAutoFit/>
          </a:bodyPr>
          <a:lstStyle/>
          <a:p>
            <a:pPr algn="ctr">
              <a:lnSpc>
                <a:spcPts val="9653"/>
              </a:lnSpc>
            </a:pPr>
            <a:r>
              <a:rPr lang="en-US" sz="6000" spc="-150" dirty="0">
                <a:solidFill>
                  <a:srgbClr val="004AAD"/>
                </a:solidFill>
                <a:latin typeface="康熙字典體" pitchFamily="2" charset="-120"/>
                <a:ea typeface="康熙字典體" pitchFamily="2" charset="-120"/>
              </a:rPr>
              <a:t>04</a:t>
            </a:r>
          </a:p>
        </p:txBody>
      </p:sp>
      <p:sp>
        <p:nvSpPr>
          <p:cNvPr id="17" name="TextBox 17"/>
          <p:cNvSpPr txBox="1"/>
          <p:nvPr/>
        </p:nvSpPr>
        <p:spPr>
          <a:xfrm>
            <a:off x="4999418" y="4218046"/>
            <a:ext cx="3799852" cy="844550"/>
          </a:xfrm>
          <a:prstGeom prst="rect">
            <a:avLst/>
          </a:prstGeom>
        </p:spPr>
        <p:txBody>
          <a:bodyPr lIns="0" tIns="0" rIns="0" bIns="0" rtlCol="0" anchor="t">
            <a:spAutoFit/>
          </a:bodyPr>
          <a:lstStyle/>
          <a:p>
            <a:pPr marL="0" lvl="0" indent="0">
              <a:lnSpc>
                <a:spcPts val="6999"/>
              </a:lnSpc>
              <a:spcBef>
                <a:spcPct val="0"/>
              </a:spcBef>
            </a:pPr>
            <a:r>
              <a:rPr lang="en-US" sz="4999" dirty="0" err="1">
                <a:solidFill>
                  <a:srgbClr val="000000"/>
                </a:solidFill>
                <a:latin typeface="思源宋体 CN Heavy" panose="02020900000000000000" pitchFamily="18" charset="-122"/>
                <a:ea typeface="思源宋体 CN Heavy" panose="02020900000000000000" pitchFamily="18" charset="-122"/>
              </a:rPr>
              <a:t>起源</a:t>
            </a:r>
            <a:endParaRPr lang="en-US" sz="4999" dirty="0">
              <a:solidFill>
                <a:srgbClr val="000000"/>
              </a:solidFill>
              <a:latin typeface="思源宋体 CN Heavy" panose="02020900000000000000" pitchFamily="18" charset="-122"/>
              <a:ea typeface="思源宋体 CN Heavy" panose="02020900000000000000" pitchFamily="18" charset="-122"/>
            </a:endParaRPr>
          </a:p>
        </p:txBody>
      </p:sp>
      <p:sp>
        <p:nvSpPr>
          <p:cNvPr id="18" name="TextBox 18"/>
          <p:cNvSpPr txBox="1"/>
          <p:nvPr/>
        </p:nvSpPr>
        <p:spPr>
          <a:xfrm>
            <a:off x="5008943" y="4989023"/>
            <a:ext cx="3684628" cy="323850"/>
          </a:xfrm>
          <a:prstGeom prst="rect">
            <a:avLst/>
          </a:prstGeom>
        </p:spPr>
        <p:txBody>
          <a:bodyPr lIns="0" tIns="0" rIns="0" bIns="0" rtlCol="0" anchor="t">
            <a:spAutoFit/>
          </a:bodyPr>
          <a:lstStyle/>
          <a:p>
            <a:pPr algn="l">
              <a:lnSpc>
                <a:spcPts val="2520"/>
              </a:lnSpc>
            </a:pPr>
            <a:r>
              <a:rPr lang="en-US" sz="2100">
                <a:solidFill>
                  <a:srgbClr val="000000">
                    <a:alpha val="60000"/>
                  </a:srgbClr>
                </a:solidFill>
                <a:latin typeface="Arimo"/>
              </a:rPr>
              <a:t>ORIGIN</a:t>
            </a:r>
          </a:p>
        </p:txBody>
      </p:sp>
      <p:sp>
        <p:nvSpPr>
          <p:cNvPr id="19" name="TextBox 19"/>
          <p:cNvSpPr txBox="1"/>
          <p:nvPr/>
        </p:nvSpPr>
        <p:spPr>
          <a:xfrm>
            <a:off x="11388454" y="4226646"/>
            <a:ext cx="3551193" cy="844550"/>
          </a:xfrm>
          <a:prstGeom prst="rect">
            <a:avLst/>
          </a:prstGeom>
        </p:spPr>
        <p:txBody>
          <a:bodyPr lIns="0" tIns="0" rIns="0" bIns="0" rtlCol="0" anchor="t">
            <a:spAutoFit/>
          </a:bodyPr>
          <a:lstStyle/>
          <a:p>
            <a:pPr marL="0" lvl="0" indent="0" algn="l">
              <a:lnSpc>
                <a:spcPts val="6999"/>
              </a:lnSpc>
              <a:spcBef>
                <a:spcPct val="0"/>
              </a:spcBef>
            </a:pPr>
            <a:r>
              <a:rPr lang="en-US" sz="4999">
                <a:solidFill>
                  <a:srgbClr val="000000"/>
                </a:solidFill>
                <a:latin typeface="思源宋体 CN Heavy" panose="02020900000000000000" pitchFamily="18" charset="-122"/>
                <a:ea typeface="思源宋体 CN Heavy" panose="02020900000000000000" pitchFamily="18" charset="-122"/>
              </a:rPr>
              <a:t>发展原因</a:t>
            </a:r>
          </a:p>
        </p:txBody>
      </p:sp>
      <p:sp>
        <p:nvSpPr>
          <p:cNvPr id="20" name="TextBox 20"/>
          <p:cNvSpPr txBox="1"/>
          <p:nvPr/>
        </p:nvSpPr>
        <p:spPr>
          <a:xfrm>
            <a:off x="11397979" y="4989023"/>
            <a:ext cx="4199800"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a:rPr>
              <a:t>REASON FOR DEVELOPMENT</a:t>
            </a:r>
          </a:p>
        </p:txBody>
      </p:sp>
      <p:sp>
        <p:nvSpPr>
          <p:cNvPr id="21" name="TextBox 21"/>
          <p:cNvSpPr txBox="1"/>
          <p:nvPr/>
        </p:nvSpPr>
        <p:spPr>
          <a:xfrm>
            <a:off x="4999418" y="6161782"/>
            <a:ext cx="3745599" cy="844550"/>
          </a:xfrm>
          <a:prstGeom prst="rect">
            <a:avLst/>
          </a:prstGeom>
        </p:spPr>
        <p:txBody>
          <a:bodyPr lIns="0" tIns="0" rIns="0" bIns="0" rtlCol="0" anchor="t">
            <a:spAutoFit/>
          </a:bodyPr>
          <a:lstStyle/>
          <a:p>
            <a:pPr marL="0" lvl="0" indent="0" algn="l">
              <a:lnSpc>
                <a:spcPts val="6999"/>
              </a:lnSpc>
              <a:spcBef>
                <a:spcPct val="0"/>
              </a:spcBef>
            </a:pPr>
            <a:r>
              <a:rPr lang="en-US" sz="4999" dirty="0" err="1">
                <a:solidFill>
                  <a:srgbClr val="000000"/>
                </a:solidFill>
                <a:latin typeface="思源宋体 CN Heavy" panose="02020900000000000000" pitchFamily="18" charset="-122"/>
                <a:ea typeface="思源宋体 CN Heavy" panose="02020900000000000000" pitchFamily="18" charset="-122"/>
              </a:rPr>
              <a:t>种类</a:t>
            </a:r>
            <a:endParaRPr lang="en-US" sz="4999" dirty="0">
              <a:solidFill>
                <a:srgbClr val="000000"/>
              </a:solidFill>
              <a:latin typeface="思源宋体 CN Heavy" panose="02020900000000000000" pitchFamily="18" charset="-122"/>
              <a:ea typeface="思源宋体 CN Heavy" panose="02020900000000000000" pitchFamily="18" charset="-122"/>
            </a:endParaRPr>
          </a:p>
        </p:txBody>
      </p:sp>
      <p:sp>
        <p:nvSpPr>
          <p:cNvPr id="22" name="TextBox 22"/>
          <p:cNvSpPr txBox="1"/>
          <p:nvPr/>
        </p:nvSpPr>
        <p:spPr>
          <a:xfrm>
            <a:off x="4999418" y="6923262"/>
            <a:ext cx="4369142" cy="323850"/>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000000">
                    <a:alpha val="60000"/>
                  </a:srgbClr>
                </a:solidFill>
                <a:latin typeface="Arimo"/>
              </a:rPr>
              <a:t>SPECIES</a:t>
            </a:r>
          </a:p>
        </p:txBody>
      </p:sp>
      <p:sp>
        <p:nvSpPr>
          <p:cNvPr id="23" name="TextBox 23"/>
          <p:cNvSpPr txBox="1"/>
          <p:nvPr/>
        </p:nvSpPr>
        <p:spPr>
          <a:xfrm>
            <a:off x="11388454" y="6171307"/>
            <a:ext cx="3600530" cy="844550"/>
          </a:xfrm>
          <a:prstGeom prst="rect">
            <a:avLst/>
          </a:prstGeom>
        </p:spPr>
        <p:txBody>
          <a:bodyPr lIns="0" tIns="0" rIns="0" bIns="0" rtlCol="0" anchor="t">
            <a:spAutoFit/>
          </a:bodyPr>
          <a:lstStyle/>
          <a:p>
            <a:pPr marL="0" lvl="0" indent="0" algn="l">
              <a:lnSpc>
                <a:spcPts val="6999"/>
              </a:lnSpc>
              <a:spcBef>
                <a:spcPct val="0"/>
              </a:spcBef>
            </a:pPr>
            <a:r>
              <a:rPr lang="en-US" sz="4999">
                <a:solidFill>
                  <a:srgbClr val="000000"/>
                </a:solidFill>
                <a:latin typeface="思源宋体 CN Heavy" panose="02020900000000000000" pitchFamily="18" charset="-122"/>
                <a:ea typeface="思源宋体 CN Heavy" panose="02020900000000000000" pitchFamily="18" charset="-122"/>
              </a:rPr>
              <a:t>特色与优势</a:t>
            </a:r>
          </a:p>
        </p:txBody>
      </p:sp>
      <p:sp>
        <p:nvSpPr>
          <p:cNvPr id="24" name="TextBox 24"/>
          <p:cNvSpPr txBox="1"/>
          <p:nvPr/>
        </p:nvSpPr>
        <p:spPr>
          <a:xfrm>
            <a:off x="11397979" y="6961334"/>
            <a:ext cx="5524581"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a:rPr>
              <a:t>CHARACTERISTICS AND ADVANTAGES</a:t>
            </a:r>
          </a:p>
        </p:txBody>
      </p:sp>
      <p:sp>
        <p:nvSpPr>
          <p:cNvPr id="25" name="TextBox 25"/>
          <p:cNvSpPr txBox="1"/>
          <p:nvPr/>
        </p:nvSpPr>
        <p:spPr>
          <a:xfrm>
            <a:off x="7696200" y="1324390"/>
            <a:ext cx="3166159" cy="1209114"/>
          </a:xfrm>
          <a:prstGeom prst="rect">
            <a:avLst/>
          </a:prstGeom>
        </p:spPr>
        <p:txBody>
          <a:bodyPr wrap="square" lIns="0" tIns="0" rIns="0" bIns="0" rtlCol="0" anchor="t">
            <a:spAutoFit/>
          </a:bodyPr>
          <a:lstStyle/>
          <a:p>
            <a:pPr algn="ctr">
              <a:lnSpc>
                <a:spcPts val="11200"/>
              </a:lnSpc>
            </a:pPr>
            <a:r>
              <a:rPr lang="en-US" sz="8000" spc="2672" dirty="0" err="1">
                <a:solidFill>
                  <a:srgbClr val="000000"/>
                </a:solidFill>
                <a:latin typeface="康熙字典體" pitchFamily="2" charset="-120"/>
                <a:ea typeface="康熙字典體" pitchFamily="2" charset="-120"/>
              </a:rPr>
              <a:t>目录</a:t>
            </a:r>
            <a:endParaRPr lang="en-US" sz="8000" spc="2672" dirty="0">
              <a:solidFill>
                <a:srgbClr val="000000"/>
              </a:solidFill>
              <a:latin typeface="康熙字典體" pitchFamily="2" charset="-120"/>
              <a:ea typeface="康熙字典體" pitchFamily="2" charset="-120"/>
            </a:endParaRPr>
          </a:p>
        </p:txBody>
      </p:sp>
      <p:sp>
        <p:nvSpPr>
          <p:cNvPr id="26" name="TextBox 26"/>
          <p:cNvSpPr txBox="1"/>
          <p:nvPr/>
        </p:nvSpPr>
        <p:spPr>
          <a:xfrm>
            <a:off x="3442253" y="7891247"/>
            <a:ext cx="1198661" cy="1046633"/>
          </a:xfrm>
          <a:prstGeom prst="rect">
            <a:avLst/>
          </a:prstGeom>
        </p:spPr>
        <p:txBody>
          <a:bodyPr wrap="square" lIns="0" tIns="0" rIns="0" bIns="0" rtlCol="0" anchor="t">
            <a:spAutoFit/>
          </a:bodyPr>
          <a:lstStyle/>
          <a:p>
            <a:pPr algn="ctr">
              <a:lnSpc>
                <a:spcPts val="9653"/>
              </a:lnSpc>
            </a:pPr>
            <a:r>
              <a:rPr lang="en-US" sz="6000" dirty="0">
                <a:solidFill>
                  <a:srgbClr val="004AAD"/>
                </a:solidFill>
                <a:latin typeface="康熙字典體" pitchFamily="2" charset="-120"/>
                <a:ea typeface="康熙字典體" pitchFamily="2" charset="-120"/>
              </a:rPr>
              <a:t>05</a:t>
            </a:r>
          </a:p>
        </p:txBody>
      </p:sp>
      <p:sp>
        <p:nvSpPr>
          <p:cNvPr id="27" name="TextBox 27"/>
          <p:cNvSpPr txBox="1"/>
          <p:nvPr/>
        </p:nvSpPr>
        <p:spPr>
          <a:xfrm>
            <a:off x="9850339" y="7906867"/>
            <a:ext cx="1198661" cy="1046633"/>
          </a:xfrm>
          <a:prstGeom prst="rect">
            <a:avLst/>
          </a:prstGeom>
        </p:spPr>
        <p:txBody>
          <a:bodyPr wrap="square" lIns="0" tIns="0" rIns="0" bIns="0" rtlCol="0" anchor="t">
            <a:spAutoFit/>
          </a:bodyPr>
          <a:lstStyle/>
          <a:p>
            <a:pPr algn="ctr">
              <a:lnSpc>
                <a:spcPts val="9653"/>
              </a:lnSpc>
            </a:pPr>
            <a:r>
              <a:rPr lang="en-US" sz="6000" dirty="0">
                <a:solidFill>
                  <a:srgbClr val="004AAD"/>
                </a:solidFill>
                <a:latin typeface="康熙字典體" pitchFamily="2" charset="-120"/>
                <a:ea typeface="康熙字典體" pitchFamily="2" charset="-120"/>
              </a:rPr>
              <a:t>06</a:t>
            </a:r>
          </a:p>
        </p:txBody>
      </p:sp>
      <p:sp>
        <p:nvSpPr>
          <p:cNvPr id="29" name="TextBox 29"/>
          <p:cNvSpPr txBox="1"/>
          <p:nvPr/>
        </p:nvSpPr>
        <p:spPr>
          <a:xfrm>
            <a:off x="4999418" y="8838855"/>
            <a:ext cx="4369142"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a:rPr>
              <a:t>DEVELOPMENT PROSPECT</a:t>
            </a:r>
          </a:p>
        </p:txBody>
      </p:sp>
      <p:sp>
        <p:nvSpPr>
          <p:cNvPr id="30" name="TextBox 30"/>
          <p:cNvSpPr txBox="1"/>
          <p:nvPr/>
        </p:nvSpPr>
        <p:spPr>
          <a:xfrm>
            <a:off x="11388454" y="8033997"/>
            <a:ext cx="3745599" cy="844550"/>
          </a:xfrm>
          <a:prstGeom prst="rect">
            <a:avLst/>
          </a:prstGeom>
        </p:spPr>
        <p:txBody>
          <a:bodyPr lIns="0" tIns="0" rIns="0" bIns="0" rtlCol="0" anchor="t">
            <a:spAutoFit/>
          </a:bodyPr>
          <a:lstStyle/>
          <a:p>
            <a:pPr marL="0" lvl="0" indent="0" algn="l">
              <a:lnSpc>
                <a:spcPts val="6999"/>
              </a:lnSpc>
              <a:spcBef>
                <a:spcPct val="0"/>
              </a:spcBef>
            </a:pPr>
            <a:r>
              <a:rPr lang="en-US" sz="4999">
                <a:solidFill>
                  <a:srgbClr val="000000"/>
                </a:solidFill>
                <a:latin typeface="思源宋体 CN Heavy" panose="02020900000000000000" pitchFamily="18" charset="-122"/>
                <a:ea typeface="思源宋体 CN Heavy" panose="02020900000000000000" pitchFamily="18" charset="-122"/>
              </a:rPr>
              <a:t>结语</a:t>
            </a:r>
          </a:p>
        </p:txBody>
      </p:sp>
      <p:sp>
        <p:nvSpPr>
          <p:cNvPr id="31" name="TextBox 31"/>
          <p:cNvSpPr txBox="1"/>
          <p:nvPr/>
        </p:nvSpPr>
        <p:spPr>
          <a:xfrm>
            <a:off x="11388454" y="8838855"/>
            <a:ext cx="4369142"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a:rPr>
              <a:t>CONCLUSION</a:t>
            </a:r>
          </a:p>
        </p:txBody>
      </p:sp>
      <p:sp>
        <p:nvSpPr>
          <p:cNvPr id="32" name="TextBox 21">
            <a:extLst>
              <a:ext uri="{FF2B5EF4-FFF2-40B4-BE49-F238E27FC236}">
                <a16:creationId xmlns:a16="http://schemas.microsoft.com/office/drawing/2014/main" id="{635C8B07-37F7-3327-B772-3E8BE015A33E}"/>
              </a:ext>
            </a:extLst>
          </p:cNvPr>
          <p:cNvSpPr txBox="1"/>
          <p:nvPr/>
        </p:nvSpPr>
        <p:spPr>
          <a:xfrm>
            <a:off x="4980368" y="8039100"/>
            <a:ext cx="3745599" cy="844550"/>
          </a:xfrm>
          <a:prstGeom prst="rect">
            <a:avLst/>
          </a:prstGeom>
        </p:spPr>
        <p:txBody>
          <a:bodyPr lIns="0" tIns="0" rIns="0" bIns="0" rtlCol="0" anchor="t">
            <a:spAutoFit/>
          </a:bodyPr>
          <a:lstStyle/>
          <a:p>
            <a:pPr marL="0" lvl="0" indent="0" algn="l">
              <a:lnSpc>
                <a:spcPts val="6999"/>
              </a:lnSpc>
              <a:spcBef>
                <a:spcPct val="0"/>
              </a:spcBef>
            </a:pPr>
            <a:r>
              <a:rPr lang="zh-CN" altLang="en-US" sz="4999" dirty="0">
                <a:solidFill>
                  <a:srgbClr val="000000"/>
                </a:solidFill>
                <a:latin typeface="思源宋体 CN Heavy" panose="02020900000000000000" pitchFamily="18" charset="-122"/>
                <a:ea typeface="思源宋体 CN Heavy" panose="02020900000000000000" pitchFamily="18" charset="-122"/>
              </a:rPr>
              <a:t>发展前景</a:t>
            </a:r>
            <a:endParaRPr lang="en-US" sz="4999"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srcRect b="3725"/>
          <a:stretch>
            <a:fillRect/>
          </a:stretch>
        </p:blipFill>
        <p:spPr>
          <a:xfrm rot="867849">
            <a:off x="-1084856" y="1998235"/>
            <a:ext cx="5044674" cy="7817704"/>
          </a:xfrm>
          <a:prstGeom prst="rect">
            <a:avLst/>
          </a:prstGeom>
        </p:spPr>
      </p:pic>
      <p:grpSp>
        <p:nvGrpSpPr>
          <p:cNvPr id="22" name="Group 22"/>
          <p:cNvGrpSpPr/>
          <p:nvPr/>
        </p:nvGrpSpPr>
        <p:grpSpPr>
          <a:xfrm>
            <a:off x="4514037" y="2076727"/>
            <a:ext cx="4856851" cy="768631"/>
            <a:chOff x="0" y="0"/>
            <a:chExt cx="1279171" cy="202438"/>
          </a:xfrm>
        </p:grpSpPr>
        <p:sp>
          <p:nvSpPr>
            <p:cNvPr id="23" name="Freeform 23"/>
            <p:cNvSpPr/>
            <p:nvPr/>
          </p:nvSpPr>
          <p:spPr>
            <a:xfrm>
              <a:off x="0" y="0"/>
              <a:ext cx="1279171" cy="202438"/>
            </a:xfrm>
            <a:custGeom>
              <a:avLst/>
              <a:gdLst/>
              <a:ahLst/>
              <a:cxnLst/>
              <a:rect l="l" t="t" r="r" b="b"/>
              <a:pathLst>
                <a:path w="1279171" h="202438">
                  <a:moveTo>
                    <a:pt x="81295" y="0"/>
                  </a:moveTo>
                  <a:lnTo>
                    <a:pt x="1197876" y="0"/>
                  </a:lnTo>
                  <a:cubicBezTo>
                    <a:pt x="1242774" y="0"/>
                    <a:pt x="1279171" y="36397"/>
                    <a:pt x="1279171" y="81295"/>
                  </a:cubicBezTo>
                  <a:lnTo>
                    <a:pt x="1279171" y="121143"/>
                  </a:lnTo>
                  <a:cubicBezTo>
                    <a:pt x="1279171" y="142703"/>
                    <a:pt x="1270606" y="163381"/>
                    <a:pt x="1255360" y="178627"/>
                  </a:cubicBezTo>
                  <a:cubicBezTo>
                    <a:pt x="1240114" y="193873"/>
                    <a:pt x="1219436" y="202438"/>
                    <a:pt x="1197876" y="202438"/>
                  </a:cubicBezTo>
                  <a:lnTo>
                    <a:pt x="81295" y="202438"/>
                  </a:lnTo>
                  <a:cubicBezTo>
                    <a:pt x="59734" y="202438"/>
                    <a:pt x="39057" y="193873"/>
                    <a:pt x="23811" y="178627"/>
                  </a:cubicBezTo>
                  <a:cubicBezTo>
                    <a:pt x="8565" y="163381"/>
                    <a:pt x="0" y="142703"/>
                    <a:pt x="0" y="121143"/>
                  </a:cubicBezTo>
                  <a:lnTo>
                    <a:pt x="0" y="81295"/>
                  </a:lnTo>
                  <a:cubicBezTo>
                    <a:pt x="0" y="59734"/>
                    <a:pt x="8565" y="39057"/>
                    <a:pt x="23811" y="23811"/>
                  </a:cubicBezTo>
                  <a:cubicBezTo>
                    <a:pt x="39057" y="8565"/>
                    <a:pt x="59734" y="0"/>
                    <a:pt x="81295" y="0"/>
                  </a:cubicBezTo>
                  <a:close/>
                </a:path>
              </a:pathLst>
            </a:custGeom>
            <a:solidFill>
              <a:srgbClr val="004AAD"/>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568688" y="1949086"/>
            <a:ext cx="4755115" cy="3266926"/>
            <a:chOff x="0" y="-47625"/>
            <a:chExt cx="1252376" cy="860425"/>
          </a:xfrm>
        </p:grpSpPr>
        <p:sp>
          <p:nvSpPr>
            <p:cNvPr id="27" name="Freeform 27"/>
            <p:cNvSpPr/>
            <p:nvPr/>
          </p:nvSpPr>
          <p:spPr>
            <a:xfrm>
              <a:off x="1993" y="905"/>
              <a:ext cx="1250383" cy="172613"/>
            </a:xfrm>
            <a:custGeom>
              <a:avLst/>
              <a:gdLst/>
              <a:ahLst/>
              <a:cxnLst/>
              <a:rect l="l" t="t" r="r" b="b"/>
              <a:pathLst>
                <a:path w="1250383" h="172613">
                  <a:moveTo>
                    <a:pt x="83167" y="0"/>
                  </a:moveTo>
                  <a:lnTo>
                    <a:pt x="1167216" y="0"/>
                  </a:lnTo>
                  <a:cubicBezTo>
                    <a:pt x="1189273" y="0"/>
                    <a:pt x="1210427" y="8762"/>
                    <a:pt x="1226024" y="24359"/>
                  </a:cubicBezTo>
                  <a:cubicBezTo>
                    <a:pt x="1241621" y="39956"/>
                    <a:pt x="1250383" y="61110"/>
                    <a:pt x="1250383" y="83167"/>
                  </a:cubicBezTo>
                  <a:lnTo>
                    <a:pt x="1250383" y="89446"/>
                  </a:lnTo>
                  <a:cubicBezTo>
                    <a:pt x="1250383" y="111504"/>
                    <a:pt x="1241621" y="132657"/>
                    <a:pt x="1226024" y="148254"/>
                  </a:cubicBezTo>
                  <a:cubicBezTo>
                    <a:pt x="1210427" y="163851"/>
                    <a:pt x="1189273" y="172613"/>
                    <a:pt x="1167216" y="172613"/>
                  </a:cubicBezTo>
                  <a:lnTo>
                    <a:pt x="83167" y="172613"/>
                  </a:lnTo>
                  <a:cubicBezTo>
                    <a:pt x="61110" y="172613"/>
                    <a:pt x="39956" y="163851"/>
                    <a:pt x="24359" y="148254"/>
                  </a:cubicBezTo>
                  <a:cubicBezTo>
                    <a:pt x="8762" y="132657"/>
                    <a:pt x="0" y="111504"/>
                    <a:pt x="0" y="89446"/>
                  </a:cubicBezTo>
                  <a:lnTo>
                    <a:pt x="0" y="83167"/>
                  </a:lnTo>
                  <a:cubicBezTo>
                    <a:pt x="0" y="61110"/>
                    <a:pt x="8762" y="39956"/>
                    <a:pt x="24359" y="24359"/>
                  </a:cubicBezTo>
                  <a:cubicBezTo>
                    <a:pt x="39956" y="8762"/>
                    <a:pt x="61110" y="0"/>
                    <a:pt x="83167" y="0"/>
                  </a:cubicBezTo>
                  <a:close/>
                </a:path>
              </a:pathLst>
            </a:custGeom>
            <a:solidFill>
              <a:srgbClr val="000000">
                <a:alpha val="0"/>
              </a:srgbClr>
            </a:solidFill>
            <a:ln w="19050">
              <a:solidFill>
                <a:srgbClr val="FFFFFF"/>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568688" y="5203557"/>
            <a:ext cx="4856851" cy="768631"/>
            <a:chOff x="0" y="0"/>
            <a:chExt cx="1279171" cy="202438"/>
          </a:xfrm>
        </p:grpSpPr>
        <p:sp>
          <p:nvSpPr>
            <p:cNvPr id="30" name="Freeform 30"/>
            <p:cNvSpPr/>
            <p:nvPr/>
          </p:nvSpPr>
          <p:spPr>
            <a:xfrm>
              <a:off x="0" y="0"/>
              <a:ext cx="1279171" cy="202438"/>
            </a:xfrm>
            <a:custGeom>
              <a:avLst/>
              <a:gdLst/>
              <a:ahLst/>
              <a:cxnLst/>
              <a:rect l="l" t="t" r="r" b="b"/>
              <a:pathLst>
                <a:path w="1279171" h="202438">
                  <a:moveTo>
                    <a:pt x="81295" y="0"/>
                  </a:moveTo>
                  <a:lnTo>
                    <a:pt x="1197876" y="0"/>
                  </a:lnTo>
                  <a:cubicBezTo>
                    <a:pt x="1242774" y="0"/>
                    <a:pt x="1279171" y="36397"/>
                    <a:pt x="1279171" y="81295"/>
                  </a:cubicBezTo>
                  <a:lnTo>
                    <a:pt x="1279171" y="121143"/>
                  </a:lnTo>
                  <a:cubicBezTo>
                    <a:pt x="1279171" y="142703"/>
                    <a:pt x="1270606" y="163381"/>
                    <a:pt x="1255360" y="178627"/>
                  </a:cubicBezTo>
                  <a:cubicBezTo>
                    <a:pt x="1240114" y="193873"/>
                    <a:pt x="1219436" y="202438"/>
                    <a:pt x="1197876" y="202438"/>
                  </a:cubicBezTo>
                  <a:lnTo>
                    <a:pt x="81295" y="202438"/>
                  </a:lnTo>
                  <a:cubicBezTo>
                    <a:pt x="59734" y="202438"/>
                    <a:pt x="39057" y="193873"/>
                    <a:pt x="23811" y="178627"/>
                  </a:cubicBezTo>
                  <a:cubicBezTo>
                    <a:pt x="8565" y="163381"/>
                    <a:pt x="0" y="142703"/>
                    <a:pt x="0" y="121143"/>
                  </a:cubicBezTo>
                  <a:lnTo>
                    <a:pt x="0" y="81295"/>
                  </a:lnTo>
                  <a:cubicBezTo>
                    <a:pt x="0" y="59734"/>
                    <a:pt x="8565" y="39057"/>
                    <a:pt x="23811" y="23811"/>
                  </a:cubicBezTo>
                  <a:cubicBezTo>
                    <a:pt x="39057" y="8565"/>
                    <a:pt x="59734" y="0"/>
                    <a:pt x="81295" y="0"/>
                  </a:cubicBezTo>
                  <a:close/>
                </a:path>
              </a:pathLst>
            </a:custGeom>
            <a:solidFill>
              <a:srgbClr val="004AAD"/>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4623339" y="5251697"/>
            <a:ext cx="4747548" cy="655390"/>
            <a:chOff x="0" y="0"/>
            <a:chExt cx="1250383" cy="172613"/>
          </a:xfrm>
        </p:grpSpPr>
        <p:sp>
          <p:nvSpPr>
            <p:cNvPr id="33" name="Freeform 33"/>
            <p:cNvSpPr/>
            <p:nvPr/>
          </p:nvSpPr>
          <p:spPr>
            <a:xfrm>
              <a:off x="0" y="0"/>
              <a:ext cx="1250383" cy="172613"/>
            </a:xfrm>
            <a:custGeom>
              <a:avLst/>
              <a:gdLst/>
              <a:ahLst/>
              <a:cxnLst/>
              <a:rect l="l" t="t" r="r" b="b"/>
              <a:pathLst>
                <a:path w="1250383" h="172613">
                  <a:moveTo>
                    <a:pt x="83167" y="0"/>
                  </a:moveTo>
                  <a:lnTo>
                    <a:pt x="1167216" y="0"/>
                  </a:lnTo>
                  <a:cubicBezTo>
                    <a:pt x="1189273" y="0"/>
                    <a:pt x="1210427" y="8762"/>
                    <a:pt x="1226024" y="24359"/>
                  </a:cubicBezTo>
                  <a:cubicBezTo>
                    <a:pt x="1241621" y="39956"/>
                    <a:pt x="1250383" y="61110"/>
                    <a:pt x="1250383" y="83167"/>
                  </a:cubicBezTo>
                  <a:lnTo>
                    <a:pt x="1250383" y="89446"/>
                  </a:lnTo>
                  <a:cubicBezTo>
                    <a:pt x="1250383" y="111504"/>
                    <a:pt x="1241621" y="132657"/>
                    <a:pt x="1226024" y="148254"/>
                  </a:cubicBezTo>
                  <a:cubicBezTo>
                    <a:pt x="1210427" y="163851"/>
                    <a:pt x="1189273" y="172613"/>
                    <a:pt x="1167216" y="172613"/>
                  </a:cubicBezTo>
                  <a:lnTo>
                    <a:pt x="83167" y="172613"/>
                  </a:lnTo>
                  <a:cubicBezTo>
                    <a:pt x="61110" y="172613"/>
                    <a:pt x="39956" y="163851"/>
                    <a:pt x="24359" y="148254"/>
                  </a:cubicBezTo>
                  <a:cubicBezTo>
                    <a:pt x="8762" y="132657"/>
                    <a:pt x="0" y="111504"/>
                    <a:pt x="0" y="89446"/>
                  </a:cubicBezTo>
                  <a:lnTo>
                    <a:pt x="0" y="83167"/>
                  </a:lnTo>
                  <a:cubicBezTo>
                    <a:pt x="0" y="61110"/>
                    <a:pt x="8762" y="39956"/>
                    <a:pt x="24359" y="24359"/>
                  </a:cubicBezTo>
                  <a:cubicBezTo>
                    <a:pt x="39956" y="8762"/>
                    <a:pt x="61110" y="0"/>
                    <a:pt x="83167" y="0"/>
                  </a:cubicBezTo>
                  <a:close/>
                </a:path>
              </a:pathLst>
            </a:custGeom>
            <a:solidFill>
              <a:srgbClr val="000000">
                <a:alpha val="0"/>
              </a:srgbClr>
            </a:solidFill>
            <a:ln w="19050">
              <a:solidFill>
                <a:srgbClr val="FFFFFF"/>
              </a:solidFill>
            </a:ln>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4514037" y="6067437"/>
            <a:ext cx="12416222" cy="3336298"/>
          </a:xfrm>
          <a:prstGeom prst="rect">
            <a:avLst/>
          </a:prstGeom>
        </p:spPr>
        <p:txBody>
          <a:bodyPr lIns="0" tIns="0" rIns="0" bIns="0" rtlCol="0" anchor="t">
            <a:spAutoFit/>
          </a:bodyPr>
          <a:lstStyle/>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环保，危害低，且取材方便、成本低，具备优良性能（可塑性强、绝缘、耐高温）</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陶瓷的原材料里拥有很多天然的矿物成分，是环保的</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陶瓷首饰造型多样，不受约束，可塑性强；</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烧成后硬度高，决定了它具有优异的耐磨性及不容易碎裂；</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高焰点决定了它具有杰出的耐热性。</a:t>
            </a:r>
          </a:p>
        </p:txBody>
      </p:sp>
      <p:sp>
        <p:nvSpPr>
          <p:cNvPr id="36" name="TextBox 36"/>
          <p:cNvSpPr txBox="1"/>
          <p:nvPr/>
        </p:nvSpPr>
        <p:spPr>
          <a:xfrm>
            <a:off x="4514037" y="3035857"/>
            <a:ext cx="12377674" cy="1572931"/>
          </a:xfrm>
          <a:prstGeom prst="rect">
            <a:avLst/>
          </a:prstGeom>
        </p:spPr>
        <p:txBody>
          <a:bodyPr lIns="0" tIns="0" rIns="0" bIns="0" rtlCol="0" anchor="t">
            <a:spAutoFit/>
          </a:bodyPr>
          <a:lstStyle/>
          <a:p>
            <a:pPr>
              <a:lnSpc>
                <a:spcPts val="4199"/>
              </a:lnSpc>
            </a:pPr>
            <a:r>
              <a:rPr lang="en-US" sz="2999">
                <a:solidFill>
                  <a:srgbClr val="000000"/>
                </a:solidFill>
                <a:latin typeface="思源宋体 CN Medium" panose="02020500000000000000" pitchFamily="18" charset="-122"/>
                <a:ea typeface="思源宋体 CN Medium" panose="02020500000000000000" pitchFamily="18" charset="-122"/>
              </a:rPr>
              <a:t>中国是陶瓷的创生地、陶瓷的国度，早在东汉时期己开始步入陶与瓷并举的时代。陶瓷自古就是中国的象征，是中华民族的瑰宝与文化载体，在英文辞典里可查“china”即瓷器的意思。</a:t>
            </a:r>
          </a:p>
        </p:txBody>
      </p:sp>
      <p:sp>
        <p:nvSpPr>
          <p:cNvPr id="37" name="TextBox 37"/>
          <p:cNvSpPr txBox="1"/>
          <p:nvPr/>
        </p:nvSpPr>
        <p:spPr>
          <a:xfrm>
            <a:off x="5129333" y="5244539"/>
            <a:ext cx="4022102" cy="604051"/>
          </a:xfrm>
          <a:prstGeom prst="rect">
            <a:avLst/>
          </a:prstGeom>
        </p:spPr>
        <p:txBody>
          <a:bodyPr lIns="0" tIns="0" rIns="0" bIns="0" rtlCol="0" anchor="t">
            <a:spAutoFit/>
          </a:bodyPr>
          <a:lstStyle/>
          <a:p>
            <a:pPr algn="ctr">
              <a:lnSpc>
                <a:spcPts val="5093"/>
              </a:lnSpc>
            </a:pPr>
            <a:r>
              <a:rPr lang="en-US" sz="3395" dirty="0" err="1">
                <a:solidFill>
                  <a:srgbClr val="FFFFFF"/>
                </a:solidFill>
                <a:latin typeface="思源宋体 CN Heavy" panose="02020900000000000000" pitchFamily="18" charset="-122"/>
                <a:ea typeface="思源宋体 CN Heavy" panose="02020900000000000000" pitchFamily="18" charset="-122"/>
              </a:rPr>
              <a:t>新型的“绿色首饰</a:t>
            </a:r>
            <a:r>
              <a:rPr lang="en-US" sz="3395" dirty="0">
                <a:solidFill>
                  <a:srgbClr val="FFFFFF"/>
                </a:solidFill>
                <a:latin typeface="思源宋体 CN Heavy" panose="02020900000000000000" pitchFamily="18" charset="-122"/>
                <a:ea typeface="思源宋体 CN Heavy" panose="02020900000000000000" pitchFamily="18" charset="-122"/>
              </a:rPr>
              <a:t>”</a:t>
            </a:r>
          </a:p>
        </p:txBody>
      </p:sp>
      <p:grpSp>
        <p:nvGrpSpPr>
          <p:cNvPr id="38" name="Group 38"/>
          <p:cNvGrpSpPr/>
          <p:nvPr/>
        </p:nvGrpSpPr>
        <p:grpSpPr>
          <a:xfrm rot="105070">
            <a:off x="10051456" y="302650"/>
            <a:ext cx="8236544" cy="2542708"/>
            <a:chOff x="0" y="0"/>
            <a:chExt cx="10982059" cy="3390277"/>
          </a:xfrm>
        </p:grpSpPr>
        <p:sp>
          <p:nvSpPr>
            <p:cNvPr id="39" name="TextBox 39"/>
            <p:cNvSpPr txBox="1"/>
            <p:nvPr/>
          </p:nvSpPr>
          <p:spPr>
            <a:xfrm>
              <a:off x="0" y="56532"/>
              <a:ext cx="2714212" cy="2647387"/>
            </a:xfrm>
            <a:prstGeom prst="rect">
              <a:avLst/>
            </a:prstGeom>
          </p:spPr>
          <p:txBody>
            <a:bodyPr lIns="0" tIns="0" rIns="0" bIns="0" rtlCol="0" anchor="t">
              <a:spAutoFit/>
            </a:bodyPr>
            <a:lstStyle/>
            <a:p>
              <a:pPr algn="ctr">
                <a:lnSpc>
                  <a:spcPts val="16700"/>
                </a:lnSpc>
                <a:spcBef>
                  <a:spcPct val="0"/>
                </a:spcBef>
              </a:pPr>
              <a:r>
                <a:rPr lang="en-US" sz="11928" spc="-1550">
                  <a:solidFill>
                    <a:srgbClr val="000000"/>
                  </a:solidFill>
                  <a:latin typeface="思源宋体 CN Heavy" panose="02020900000000000000" pitchFamily="18" charset="-122"/>
                  <a:ea typeface="思源宋体 CN Heavy" panose="02020900000000000000" pitchFamily="18" charset="-122"/>
                </a:rPr>
                <a:t>特</a:t>
              </a:r>
            </a:p>
          </p:txBody>
        </p:sp>
        <p:sp>
          <p:nvSpPr>
            <p:cNvPr id="40" name="TextBox 40"/>
            <p:cNvSpPr txBox="1"/>
            <p:nvPr/>
          </p:nvSpPr>
          <p:spPr>
            <a:xfrm>
              <a:off x="2237796" y="769775"/>
              <a:ext cx="2481986" cy="2620502"/>
            </a:xfrm>
            <a:prstGeom prst="rect">
              <a:avLst/>
            </a:prstGeom>
          </p:spPr>
          <p:txBody>
            <a:bodyPr lIns="0" tIns="0" rIns="0" bIns="0" rtlCol="0" anchor="t">
              <a:spAutoFit/>
            </a:bodyPr>
            <a:lstStyle/>
            <a:p>
              <a:pPr algn="ctr">
                <a:lnSpc>
                  <a:spcPts val="16510"/>
                </a:lnSpc>
                <a:spcBef>
                  <a:spcPct val="0"/>
                </a:spcBef>
              </a:pPr>
              <a:r>
                <a:rPr lang="en-US" sz="11793" spc="-1533">
                  <a:solidFill>
                    <a:srgbClr val="000000"/>
                  </a:solidFill>
                  <a:latin typeface="思源宋体 CN Heavy" panose="02020900000000000000" pitchFamily="18" charset="-122"/>
                  <a:ea typeface="思源宋体 CN Heavy" panose="02020900000000000000" pitchFamily="18" charset="-122"/>
                </a:rPr>
                <a:t>色</a:t>
              </a:r>
            </a:p>
          </p:txBody>
        </p:sp>
        <p:sp>
          <p:nvSpPr>
            <p:cNvPr id="41" name="TextBox 41"/>
            <p:cNvSpPr txBox="1"/>
            <p:nvPr/>
          </p:nvSpPr>
          <p:spPr>
            <a:xfrm>
              <a:off x="4281601" y="559090"/>
              <a:ext cx="2121230" cy="2339961"/>
            </a:xfrm>
            <a:prstGeom prst="rect">
              <a:avLst/>
            </a:prstGeom>
          </p:spPr>
          <p:txBody>
            <a:bodyPr lIns="0" tIns="0" rIns="0" bIns="0" rtlCol="0" anchor="t">
              <a:spAutoFit/>
            </a:bodyPr>
            <a:lstStyle/>
            <a:p>
              <a:pPr algn="ctr">
                <a:lnSpc>
                  <a:spcPts val="14780"/>
                </a:lnSpc>
                <a:spcBef>
                  <a:spcPct val="0"/>
                </a:spcBef>
              </a:pPr>
              <a:r>
                <a:rPr lang="en-US" sz="10557" spc="-1372">
                  <a:solidFill>
                    <a:srgbClr val="000000"/>
                  </a:solidFill>
                  <a:latin typeface="思源宋体 CN Heavy" panose="02020900000000000000" pitchFamily="18" charset="-122"/>
                  <a:ea typeface="思源宋体 CN Heavy" panose="02020900000000000000" pitchFamily="18" charset="-122"/>
                </a:rPr>
                <a:t>及</a:t>
              </a:r>
            </a:p>
          </p:txBody>
        </p:sp>
        <p:sp>
          <p:nvSpPr>
            <p:cNvPr id="42" name="TextBox 42"/>
            <p:cNvSpPr txBox="1"/>
            <p:nvPr/>
          </p:nvSpPr>
          <p:spPr>
            <a:xfrm>
              <a:off x="6388458" y="-228600"/>
              <a:ext cx="2225533" cy="2647034"/>
            </a:xfrm>
            <a:prstGeom prst="rect">
              <a:avLst/>
            </a:prstGeom>
          </p:spPr>
          <p:txBody>
            <a:bodyPr lIns="0" tIns="0" rIns="0" bIns="0" rtlCol="0" anchor="t">
              <a:spAutoFit/>
            </a:bodyPr>
            <a:lstStyle/>
            <a:p>
              <a:pPr algn="ctr">
                <a:lnSpc>
                  <a:spcPts val="16715"/>
                </a:lnSpc>
                <a:spcBef>
                  <a:spcPct val="0"/>
                </a:spcBef>
              </a:pPr>
              <a:r>
                <a:rPr lang="en-US" sz="11939" spc="-1552">
                  <a:solidFill>
                    <a:srgbClr val="000000"/>
                  </a:solidFill>
                  <a:latin typeface="思源宋体 CN Heavy" panose="02020900000000000000" pitchFamily="18" charset="-122"/>
                  <a:ea typeface="思源宋体 CN Heavy" panose="02020900000000000000" pitchFamily="18" charset="-122"/>
                </a:rPr>
                <a:t>优</a:t>
              </a:r>
            </a:p>
          </p:txBody>
        </p:sp>
        <p:sp>
          <p:nvSpPr>
            <p:cNvPr id="43" name="TextBox 43"/>
            <p:cNvSpPr txBox="1"/>
            <p:nvPr/>
          </p:nvSpPr>
          <p:spPr>
            <a:xfrm>
              <a:off x="8478526" y="299537"/>
              <a:ext cx="2503533" cy="2394659"/>
            </a:xfrm>
            <a:prstGeom prst="rect">
              <a:avLst/>
            </a:prstGeom>
          </p:spPr>
          <p:txBody>
            <a:bodyPr lIns="0" tIns="0" rIns="0" bIns="0" rtlCol="0" anchor="t">
              <a:spAutoFit/>
            </a:bodyPr>
            <a:lstStyle/>
            <a:p>
              <a:pPr algn="ctr">
                <a:lnSpc>
                  <a:spcPts val="15081"/>
                </a:lnSpc>
                <a:spcBef>
                  <a:spcPct val="0"/>
                </a:spcBef>
              </a:pPr>
              <a:r>
                <a:rPr lang="en-US" sz="10772" spc="-1400">
                  <a:solidFill>
                    <a:srgbClr val="000000"/>
                  </a:solidFill>
                  <a:latin typeface="思源宋体 CN Heavy" panose="02020900000000000000" pitchFamily="18" charset="-122"/>
                  <a:ea typeface="思源宋体 CN Heavy" panose="02020900000000000000" pitchFamily="18" charset="-122"/>
                </a:rPr>
                <a:t>势</a:t>
              </a:r>
            </a:p>
          </p:txBody>
        </p:sp>
      </p:grpSp>
      <p:sp>
        <p:nvSpPr>
          <p:cNvPr id="25" name="TextBox 25"/>
          <p:cNvSpPr txBox="1"/>
          <p:nvPr/>
        </p:nvSpPr>
        <p:spPr>
          <a:xfrm>
            <a:off x="5077517" y="2101049"/>
            <a:ext cx="3839193" cy="604051"/>
          </a:xfrm>
          <a:prstGeom prst="rect">
            <a:avLst/>
          </a:prstGeom>
        </p:spPr>
        <p:txBody>
          <a:bodyPr lIns="0" tIns="0" rIns="0" bIns="0" rtlCol="0" anchor="t">
            <a:spAutoFit/>
          </a:bodyPr>
          <a:lstStyle/>
          <a:p>
            <a:pPr algn="ctr">
              <a:lnSpc>
                <a:spcPts val="5093"/>
              </a:lnSpc>
            </a:pPr>
            <a:r>
              <a:rPr lang="en-US" sz="3395" dirty="0" err="1">
                <a:solidFill>
                  <a:srgbClr val="FFFFFF"/>
                </a:solidFill>
                <a:latin typeface="思源宋体 CN Heavy" panose="02020900000000000000" pitchFamily="18" charset="-122"/>
                <a:ea typeface="思源宋体 CN Heavy" panose="02020900000000000000" pitchFamily="18" charset="-122"/>
              </a:rPr>
              <a:t>具有强烈的民族性</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49749">
            <a:off x="9021124" y="-93116"/>
            <a:ext cx="9923438" cy="4490356"/>
          </a:xfrm>
          <a:prstGeom prst="rect">
            <a:avLst/>
          </a:prstGeom>
        </p:spPr>
      </p:pic>
      <p:grpSp>
        <p:nvGrpSpPr>
          <p:cNvPr id="4" name="Group 4"/>
          <p:cNvGrpSpPr/>
          <p:nvPr/>
        </p:nvGrpSpPr>
        <p:grpSpPr>
          <a:xfrm>
            <a:off x="-1981239" y="18952"/>
            <a:ext cx="22250478" cy="447284"/>
            <a:chOff x="0" y="0"/>
            <a:chExt cx="29667304" cy="596379"/>
          </a:xfrm>
        </p:grpSpPr>
        <p:grpSp>
          <p:nvGrpSpPr>
            <p:cNvPr id="5" name="Group 5"/>
            <p:cNvGrpSpPr/>
            <p:nvPr/>
          </p:nvGrpSpPr>
          <p:grpSpPr>
            <a:xfrm>
              <a:off x="2371332" y="417103"/>
              <a:ext cx="24924640" cy="179277"/>
              <a:chOff x="0" y="0"/>
              <a:chExt cx="4923386" cy="35413"/>
            </a:xfrm>
          </p:grpSpPr>
          <p:sp>
            <p:nvSpPr>
              <p:cNvPr id="6" name="Freeform 6"/>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grpSp>
        <p:nvGrpSpPr>
          <p:cNvPr id="13" name="Group 13"/>
          <p:cNvGrpSpPr/>
          <p:nvPr/>
        </p:nvGrpSpPr>
        <p:grpSpPr>
          <a:xfrm rot="-10800000">
            <a:off x="-1981239" y="9874775"/>
            <a:ext cx="22250478" cy="447284"/>
            <a:chOff x="0" y="0"/>
            <a:chExt cx="29667304" cy="596379"/>
          </a:xfrm>
        </p:grpSpPr>
        <p:grpSp>
          <p:nvGrpSpPr>
            <p:cNvPr id="14" name="Group 14"/>
            <p:cNvGrpSpPr/>
            <p:nvPr/>
          </p:nvGrpSpPr>
          <p:grpSpPr>
            <a:xfrm rot="-10800000">
              <a:off x="2492875" y="417103"/>
              <a:ext cx="24645114" cy="179277"/>
              <a:chOff x="0" y="0"/>
              <a:chExt cx="4868171" cy="35413"/>
            </a:xfrm>
          </p:grpSpPr>
          <p:sp>
            <p:nvSpPr>
              <p:cNvPr id="15" name="Freeform 15"/>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grpSp>
        <p:nvGrpSpPr>
          <p:cNvPr id="22" name="Group 22"/>
          <p:cNvGrpSpPr/>
          <p:nvPr/>
        </p:nvGrpSpPr>
        <p:grpSpPr>
          <a:xfrm>
            <a:off x="8770633" y="5529185"/>
            <a:ext cx="73541" cy="73541"/>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28700" y="1256931"/>
            <a:ext cx="5332003" cy="768631"/>
            <a:chOff x="0" y="0"/>
            <a:chExt cx="1404314" cy="202438"/>
          </a:xfrm>
        </p:grpSpPr>
        <p:sp>
          <p:nvSpPr>
            <p:cNvPr id="26" name="Freeform 26"/>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39177" y="1313551"/>
            <a:ext cx="5111049" cy="655390"/>
            <a:chOff x="0" y="0"/>
            <a:chExt cx="1346120" cy="172613"/>
          </a:xfrm>
        </p:grpSpPr>
        <p:sp>
          <p:nvSpPr>
            <p:cNvPr id="29" name="Freeform 29"/>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028700" y="4387761"/>
            <a:ext cx="5332003" cy="768631"/>
            <a:chOff x="0" y="0"/>
            <a:chExt cx="1404314" cy="202438"/>
          </a:xfrm>
        </p:grpSpPr>
        <p:sp>
          <p:nvSpPr>
            <p:cNvPr id="32" name="Freeform 32"/>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139177" y="4444382"/>
            <a:ext cx="5111049" cy="655390"/>
            <a:chOff x="0" y="0"/>
            <a:chExt cx="1346120" cy="172613"/>
          </a:xfrm>
        </p:grpSpPr>
        <p:sp>
          <p:nvSpPr>
            <p:cNvPr id="35" name="Freeform 35"/>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057275" y="6470842"/>
            <a:ext cx="5332003" cy="768631"/>
            <a:chOff x="0" y="0"/>
            <a:chExt cx="1404314" cy="202438"/>
          </a:xfrm>
        </p:grpSpPr>
        <p:sp>
          <p:nvSpPr>
            <p:cNvPr id="38" name="Freeform 38"/>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167752" y="6559472"/>
            <a:ext cx="5111049" cy="655390"/>
            <a:chOff x="0" y="0"/>
            <a:chExt cx="1346120" cy="172613"/>
          </a:xfrm>
        </p:grpSpPr>
        <p:sp>
          <p:nvSpPr>
            <p:cNvPr id="41" name="Freeform 41"/>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43" name="Picture 43"/>
          <p:cNvPicPr>
            <a:picLocks noChangeAspect="1"/>
          </p:cNvPicPr>
          <p:nvPr/>
        </p:nvPicPr>
        <p:blipFill>
          <a:blip r:embed="rId6"/>
          <a:srcRect/>
          <a:stretch>
            <a:fillRect/>
          </a:stretch>
        </p:blipFill>
        <p:spPr>
          <a:xfrm rot="-98650">
            <a:off x="1758926" y="1386846"/>
            <a:ext cx="15303136" cy="8550627"/>
          </a:xfrm>
          <a:prstGeom prst="rect">
            <a:avLst/>
          </a:prstGeom>
        </p:spPr>
      </p:pic>
      <p:sp>
        <p:nvSpPr>
          <p:cNvPr id="44" name="TextBox 44"/>
          <p:cNvSpPr txBox="1"/>
          <p:nvPr/>
        </p:nvSpPr>
        <p:spPr>
          <a:xfrm>
            <a:off x="1057275" y="1291596"/>
            <a:ext cx="5102461" cy="604051"/>
          </a:xfrm>
          <a:prstGeom prst="rect">
            <a:avLst/>
          </a:prstGeom>
        </p:spPr>
        <p:txBody>
          <a:bodyPr lIns="0" tIns="0" rIns="0" bIns="0" rtlCol="0" anchor="t">
            <a:spAutoFit/>
          </a:bodyPr>
          <a:lstStyle/>
          <a:p>
            <a:pPr algn="ctr">
              <a:lnSpc>
                <a:spcPts val="5093"/>
              </a:lnSpc>
            </a:pPr>
            <a:r>
              <a:rPr lang="en-US" sz="3395" spc="743" dirty="0">
                <a:solidFill>
                  <a:srgbClr val="FFFFFF"/>
                </a:solidFill>
                <a:latin typeface="思源宋体 CN Heavy" panose="02020900000000000000" pitchFamily="18" charset="-122"/>
                <a:ea typeface="思源宋体 CN Heavy" panose="02020900000000000000" pitchFamily="18" charset="-122"/>
              </a:rPr>
              <a:t> </a:t>
            </a:r>
            <a:r>
              <a:rPr lang="en-US" sz="3395" spc="743" dirty="0" err="1">
                <a:solidFill>
                  <a:srgbClr val="FFFFFF"/>
                </a:solidFill>
                <a:latin typeface="思源宋体 CN Heavy" panose="02020900000000000000" pitchFamily="18" charset="-122"/>
                <a:ea typeface="思源宋体 CN Heavy" panose="02020900000000000000" pitchFamily="18" charset="-122"/>
              </a:rPr>
              <a:t>无可替代的色彩优势</a:t>
            </a:r>
            <a:endParaRPr lang="en-US" sz="3395" spc="743" dirty="0">
              <a:solidFill>
                <a:srgbClr val="FFFFFF"/>
              </a:solidFill>
              <a:latin typeface="思源宋体 CN Heavy" panose="02020900000000000000" pitchFamily="18" charset="-122"/>
              <a:ea typeface="思源宋体 CN Heavy" panose="02020900000000000000" pitchFamily="18" charset="-122"/>
            </a:endParaRPr>
          </a:p>
        </p:txBody>
      </p:sp>
      <p:sp>
        <p:nvSpPr>
          <p:cNvPr id="45" name="TextBox 45"/>
          <p:cNvSpPr txBox="1"/>
          <p:nvPr/>
        </p:nvSpPr>
        <p:spPr>
          <a:xfrm>
            <a:off x="1139177" y="2044611"/>
            <a:ext cx="13428353" cy="21240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陶瓷首饰中的色彩与釉色有关，釉在火中发生化学变化，在烧制过程中也存在着一定的偶然性，有时会有意想不到的效果。比如说唐代的三彩陶器、宋代的五大窑系经典的釉色、青花等效果，这是除陶瓷外，在其他材质上无法看到的效果。</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在陶瓷首饰上很难看到一模一样的颜色，这就是陶瓷首饰在色彩上的魅力。</a:t>
            </a:r>
          </a:p>
        </p:txBody>
      </p:sp>
      <p:sp>
        <p:nvSpPr>
          <p:cNvPr id="46" name="TextBox 46"/>
          <p:cNvSpPr txBox="1"/>
          <p:nvPr/>
        </p:nvSpPr>
        <p:spPr>
          <a:xfrm>
            <a:off x="1057275" y="5232592"/>
            <a:ext cx="16086690" cy="10572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陶瓷首饰特有的形式：瓷珠、瓷块佩件，未上釉的陶质首饰、软陶首饰、珐琅首饰，还有上世纪9 O年代初开始流行的瓷片包镶首饰等。</a:t>
            </a:r>
          </a:p>
        </p:txBody>
      </p:sp>
      <p:sp>
        <p:nvSpPr>
          <p:cNvPr id="47" name="TextBox 47"/>
          <p:cNvSpPr txBox="1"/>
          <p:nvPr/>
        </p:nvSpPr>
        <p:spPr>
          <a:xfrm>
            <a:off x="1057275" y="7315673"/>
            <a:ext cx="16004787" cy="21240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坯体本身的装饰 不同的色釉装饰 以成型、烧成的几种方法相结合的综合装饰</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材料、成型、装饰技法的自然天成的美  人为装饰美与天然浑成的胎质美、釉色美</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不仅能借鉴绘画、雕塑和其他姊妹艺术的经验，而且可打破时空限制，突破原有的艺术形式，按照设计者的主观设想、按照美的自身内在规律，强化作品意境。</a:t>
            </a:r>
          </a:p>
        </p:txBody>
      </p:sp>
      <p:sp>
        <p:nvSpPr>
          <p:cNvPr id="48" name="TextBox 48"/>
          <p:cNvSpPr txBox="1"/>
          <p:nvPr/>
        </p:nvSpPr>
        <p:spPr>
          <a:xfrm>
            <a:off x="1844322" y="4422426"/>
            <a:ext cx="3700760" cy="604051"/>
          </a:xfrm>
          <a:prstGeom prst="rect">
            <a:avLst/>
          </a:prstGeom>
        </p:spPr>
        <p:txBody>
          <a:bodyPr lIns="0" tIns="0" rIns="0" bIns="0" rtlCol="0" anchor="t">
            <a:spAutoFit/>
          </a:bodyPr>
          <a:lstStyle/>
          <a:p>
            <a:pPr algn="ctr">
              <a:lnSpc>
                <a:spcPts val="5093"/>
              </a:lnSpc>
            </a:pPr>
            <a:r>
              <a:rPr lang="en-US" sz="3395" spc="743">
                <a:solidFill>
                  <a:srgbClr val="FFFFFF"/>
                </a:solidFill>
                <a:latin typeface="思源宋体 CN Heavy" panose="02020900000000000000" pitchFamily="18" charset="-122"/>
                <a:ea typeface="思源宋体 CN Heavy" panose="02020900000000000000" pitchFamily="18" charset="-122"/>
              </a:rPr>
              <a:t>形式多样性</a:t>
            </a:r>
          </a:p>
        </p:txBody>
      </p:sp>
      <p:sp>
        <p:nvSpPr>
          <p:cNvPr id="49" name="TextBox 49"/>
          <p:cNvSpPr txBox="1"/>
          <p:nvPr/>
        </p:nvSpPr>
        <p:spPr>
          <a:xfrm>
            <a:off x="1872897" y="6518467"/>
            <a:ext cx="3700760" cy="604051"/>
          </a:xfrm>
          <a:prstGeom prst="rect">
            <a:avLst/>
          </a:prstGeom>
        </p:spPr>
        <p:txBody>
          <a:bodyPr lIns="0" tIns="0" rIns="0" bIns="0" rtlCol="0" anchor="t">
            <a:spAutoFit/>
          </a:bodyPr>
          <a:lstStyle/>
          <a:p>
            <a:pPr algn="ctr">
              <a:lnSpc>
                <a:spcPts val="5093"/>
              </a:lnSpc>
            </a:pPr>
            <a:r>
              <a:rPr lang="en-US" sz="3395" spc="743">
                <a:solidFill>
                  <a:srgbClr val="FFFFFF"/>
                </a:solidFill>
                <a:latin typeface="思源宋体 CN Heavy" panose="02020900000000000000" pitchFamily="18" charset="-122"/>
                <a:ea typeface="思源宋体 CN Heavy" panose="02020900000000000000" pitchFamily="18" charset="-122"/>
              </a:rPr>
              <a:t>独特装饰效果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229600" y="2716778"/>
            <a:ext cx="2057400"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05</a:t>
            </a:r>
          </a:p>
        </p:txBody>
      </p:sp>
      <p:sp>
        <p:nvSpPr>
          <p:cNvPr id="8" name="TextBox 8"/>
          <p:cNvSpPr txBox="1"/>
          <p:nvPr/>
        </p:nvSpPr>
        <p:spPr>
          <a:xfrm>
            <a:off x="5612701" y="5383164"/>
            <a:ext cx="7062599" cy="1155124"/>
          </a:xfrm>
          <a:prstGeom prst="rect">
            <a:avLst/>
          </a:prstGeom>
        </p:spPr>
        <p:txBody>
          <a:bodyPr wrap="square" lIns="0" tIns="0" rIns="0" bIns="0" rtlCol="0" anchor="t">
            <a:spAutoFit/>
          </a:bodyPr>
          <a:lstStyle/>
          <a:p>
            <a:pPr marL="0" lvl="0" indent="0" algn="ctr">
              <a:lnSpc>
                <a:spcPts val="10698"/>
              </a:lnSpc>
              <a:spcBef>
                <a:spcPct val="0"/>
              </a:spcBef>
            </a:pPr>
            <a:r>
              <a:rPr lang="en-US" sz="7642" spc="771">
                <a:solidFill>
                  <a:srgbClr val="000000"/>
                </a:solidFill>
                <a:latin typeface="康熙字典體" pitchFamily="2" charset="-120"/>
                <a:ea typeface="康熙字典體" pitchFamily="2" charset="-120"/>
              </a:rPr>
              <a:t>发展前景</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DEVELOPMENT PROSPECT</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47945" y="2971450"/>
            <a:ext cx="6883526" cy="1577475"/>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2047945" y="7722672"/>
            <a:ext cx="6883526" cy="1577475"/>
          </a:xfrm>
          <a:prstGeom prst="rect">
            <a:avLst/>
          </a:prstGeom>
        </p:spPr>
      </p:pic>
      <p:grpSp>
        <p:nvGrpSpPr>
          <p:cNvPr id="23" name="Group 23"/>
          <p:cNvGrpSpPr/>
          <p:nvPr/>
        </p:nvGrpSpPr>
        <p:grpSpPr>
          <a:xfrm>
            <a:off x="4311644" y="2284581"/>
            <a:ext cx="2186005" cy="768631"/>
            <a:chOff x="0" y="0"/>
            <a:chExt cx="575738" cy="202438"/>
          </a:xfrm>
        </p:grpSpPr>
        <p:sp>
          <p:nvSpPr>
            <p:cNvPr id="24" name="Freeform 24"/>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413764" y="2348660"/>
            <a:ext cx="1983203" cy="655390"/>
            <a:chOff x="0" y="0"/>
            <a:chExt cx="522325" cy="172613"/>
          </a:xfrm>
        </p:grpSpPr>
        <p:sp>
          <p:nvSpPr>
            <p:cNvPr id="27" name="Freeform 27"/>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789632" y="2292040"/>
            <a:ext cx="2186005" cy="768631"/>
            <a:chOff x="0" y="0"/>
            <a:chExt cx="575738" cy="202438"/>
          </a:xfrm>
        </p:grpSpPr>
        <p:sp>
          <p:nvSpPr>
            <p:cNvPr id="30" name="Freeform 30"/>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1891033" y="2348660"/>
            <a:ext cx="1983203" cy="655390"/>
            <a:chOff x="0" y="0"/>
            <a:chExt cx="522325" cy="172613"/>
          </a:xfrm>
        </p:grpSpPr>
        <p:sp>
          <p:nvSpPr>
            <p:cNvPr id="33" name="Freeform 33"/>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rot="5400000">
            <a:off x="447848" y="6160914"/>
            <a:ext cx="3393954" cy="0"/>
          </a:xfrm>
          <a:prstGeom prst="line">
            <a:avLst/>
          </a:prstGeom>
          <a:ln w="9525" cap="flat">
            <a:solidFill>
              <a:srgbClr val="153185"/>
            </a:solidFill>
            <a:prstDash val="solid"/>
            <a:headEnd type="none" w="sm" len="sm"/>
            <a:tailEnd type="none" w="sm" len="sm"/>
          </a:ln>
        </p:spPr>
      </p:sp>
      <p:sp>
        <p:nvSpPr>
          <p:cNvPr id="36" name="AutoShape 36"/>
          <p:cNvSpPr/>
          <p:nvPr/>
        </p:nvSpPr>
        <p:spPr>
          <a:xfrm rot="5400000">
            <a:off x="7138942" y="6179964"/>
            <a:ext cx="3393954" cy="0"/>
          </a:xfrm>
          <a:prstGeom prst="line">
            <a:avLst/>
          </a:prstGeom>
          <a:ln w="9525" cap="flat">
            <a:solidFill>
              <a:srgbClr val="153185"/>
            </a:solidFill>
            <a:prstDash val="solid"/>
            <a:headEnd type="none" w="sm" len="sm"/>
            <a:tailEnd type="none" w="sm" len="sm"/>
          </a:ln>
        </p:spPr>
      </p:sp>
      <p:pic>
        <p:nvPicPr>
          <p:cNvPr id="37" name="Picture 3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40871" y="3053212"/>
            <a:ext cx="6883526" cy="1577475"/>
          </a:xfrm>
          <a:prstGeom prst="rect">
            <a:avLst/>
          </a:prstGeom>
        </p:spPr>
      </p:pic>
      <p:pic>
        <p:nvPicPr>
          <p:cNvPr id="38" name="Picture 3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9440871" y="7722672"/>
            <a:ext cx="6883526" cy="1577475"/>
          </a:xfrm>
          <a:prstGeom prst="rect">
            <a:avLst/>
          </a:prstGeom>
        </p:spPr>
      </p:pic>
      <p:sp>
        <p:nvSpPr>
          <p:cNvPr id="39" name="AutoShape 39"/>
          <p:cNvSpPr/>
          <p:nvPr/>
        </p:nvSpPr>
        <p:spPr>
          <a:xfrm rot="5400000">
            <a:off x="7839331" y="6179964"/>
            <a:ext cx="3393954" cy="0"/>
          </a:xfrm>
          <a:prstGeom prst="line">
            <a:avLst/>
          </a:prstGeom>
          <a:ln w="9525" cap="flat">
            <a:solidFill>
              <a:srgbClr val="153185"/>
            </a:solidFill>
            <a:prstDash val="solid"/>
            <a:headEnd type="none" w="sm" len="sm"/>
            <a:tailEnd type="none" w="sm" len="sm"/>
          </a:ln>
        </p:spPr>
      </p:sp>
      <p:sp>
        <p:nvSpPr>
          <p:cNvPr id="40" name="AutoShape 40"/>
          <p:cNvSpPr/>
          <p:nvPr/>
        </p:nvSpPr>
        <p:spPr>
          <a:xfrm rot="5400000">
            <a:off x="14527408" y="6134549"/>
            <a:ext cx="3393954" cy="0"/>
          </a:xfrm>
          <a:prstGeom prst="line">
            <a:avLst/>
          </a:prstGeom>
          <a:ln w="9525" cap="flat">
            <a:solidFill>
              <a:srgbClr val="153185"/>
            </a:solidFill>
            <a:prstDash val="solid"/>
            <a:headEnd type="none" w="sm" len="sm"/>
            <a:tailEnd type="none" w="sm" len="sm"/>
          </a:ln>
        </p:spPr>
      </p:sp>
      <p:grpSp>
        <p:nvGrpSpPr>
          <p:cNvPr id="41" name="Group 41"/>
          <p:cNvGrpSpPr/>
          <p:nvPr/>
        </p:nvGrpSpPr>
        <p:grpSpPr>
          <a:xfrm>
            <a:off x="1894919" y="864588"/>
            <a:ext cx="9205460" cy="1087387"/>
            <a:chOff x="0" y="0"/>
            <a:chExt cx="2424483" cy="286390"/>
          </a:xfrm>
        </p:grpSpPr>
        <p:sp>
          <p:nvSpPr>
            <p:cNvPr id="42" name="Freeform 42"/>
            <p:cNvSpPr/>
            <p:nvPr/>
          </p:nvSpPr>
          <p:spPr>
            <a:xfrm>
              <a:off x="0" y="0"/>
              <a:ext cx="2424483" cy="286390"/>
            </a:xfrm>
            <a:custGeom>
              <a:avLst/>
              <a:gdLst/>
              <a:ahLst/>
              <a:cxnLst/>
              <a:rect l="l" t="t" r="r" b="b"/>
              <a:pathLst>
                <a:path w="2424483" h="286390">
                  <a:moveTo>
                    <a:pt x="0" y="0"/>
                  </a:moveTo>
                  <a:lnTo>
                    <a:pt x="2424483" y="0"/>
                  </a:lnTo>
                  <a:lnTo>
                    <a:pt x="2424483" y="286390"/>
                  </a:lnTo>
                  <a:lnTo>
                    <a:pt x="0" y="286390"/>
                  </a:lnTo>
                  <a:close/>
                </a:path>
              </a:pathLst>
            </a:custGeom>
            <a:solidFill>
              <a:srgbClr val="E6EBEF"/>
            </a:solidFill>
            <a:ln w="66675">
              <a:solidFill>
                <a:srgbClr val="153185"/>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533196" y="3243712"/>
            <a:ext cx="5742902" cy="5695950"/>
          </a:xfrm>
          <a:prstGeom prst="rect">
            <a:avLst/>
          </a:prstGeom>
        </p:spPr>
        <p:txBody>
          <a:bodyPr lIns="0" tIns="0" rIns="0" bIns="0" rtlCol="0" anchor="t">
            <a:spAutoFit/>
          </a:bodyPr>
          <a:lstStyle/>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要在首饰的市场中长期占有一席之地，除了有较高的艺术价值以外，还必须要有可持续发展。现代陶瓷首饰从受众度来说有着很大发展空间和潜力。</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材质优势</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环保、廉价</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相对成熟的加工条件和基础</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陶瓷的取材、研发</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市场的接受力</a:t>
            </a:r>
          </a:p>
        </p:txBody>
      </p:sp>
      <p:sp>
        <p:nvSpPr>
          <p:cNvPr id="45" name="TextBox 45"/>
          <p:cNvSpPr txBox="1"/>
          <p:nvPr/>
        </p:nvSpPr>
        <p:spPr>
          <a:xfrm>
            <a:off x="4528330" y="2319246"/>
            <a:ext cx="1752634" cy="604051"/>
          </a:xfrm>
          <a:prstGeom prst="rect">
            <a:avLst/>
          </a:prstGeom>
        </p:spPr>
        <p:txBody>
          <a:bodyPr lIns="0" tIns="0" rIns="0" bIns="0" rtlCol="0" anchor="t">
            <a:spAutoFit/>
          </a:bodyPr>
          <a:lstStyle/>
          <a:p>
            <a:pPr algn="ctr">
              <a:lnSpc>
                <a:spcPts val="5093"/>
              </a:lnSpc>
            </a:pPr>
            <a:r>
              <a:rPr lang="en-US" sz="3395">
                <a:solidFill>
                  <a:srgbClr val="FFFFFF"/>
                </a:solidFill>
                <a:latin typeface="思源宋体 CN Heavy" panose="02020900000000000000" pitchFamily="18" charset="-122"/>
                <a:ea typeface="思源宋体 CN Heavy" panose="02020900000000000000" pitchFamily="18" charset="-122"/>
              </a:rPr>
              <a:t>机遇</a:t>
            </a:r>
          </a:p>
        </p:txBody>
      </p:sp>
      <p:sp>
        <p:nvSpPr>
          <p:cNvPr id="46" name="TextBox 46"/>
          <p:cNvSpPr txBox="1"/>
          <p:nvPr/>
        </p:nvSpPr>
        <p:spPr>
          <a:xfrm>
            <a:off x="12006317" y="2319246"/>
            <a:ext cx="1752634" cy="604051"/>
          </a:xfrm>
          <a:prstGeom prst="rect">
            <a:avLst/>
          </a:prstGeom>
        </p:spPr>
        <p:txBody>
          <a:bodyPr lIns="0" tIns="0" rIns="0" bIns="0" rtlCol="0" anchor="t">
            <a:spAutoFit/>
          </a:bodyPr>
          <a:lstStyle/>
          <a:p>
            <a:pPr algn="ctr">
              <a:lnSpc>
                <a:spcPts val="5093"/>
              </a:lnSpc>
            </a:pPr>
            <a:r>
              <a:rPr lang="en-US" sz="3395">
                <a:solidFill>
                  <a:srgbClr val="FFFFFF"/>
                </a:solidFill>
                <a:latin typeface="思源宋体 CN Heavy" panose="02020900000000000000" pitchFamily="18" charset="-122"/>
                <a:ea typeface="思源宋体 CN Heavy" panose="02020900000000000000" pitchFamily="18" charset="-122"/>
              </a:rPr>
              <a:t>挑战</a:t>
            </a:r>
          </a:p>
        </p:txBody>
      </p:sp>
      <p:sp>
        <p:nvSpPr>
          <p:cNvPr id="47" name="TextBox 47"/>
          <p:cNvSpPr txBox="1"/>
          <p:nvPr/>
        </p:nvSpPr>
        <p:spPr>
          <a:xfrm>
            <a:off x="9922070" y="5164087"/>
            <a:ext cx="6062708" cy="2266950"/>
          </a:xfrm>
          <a:prstGeom prst="rect">
            <a:avLst/>
          </a:prstGeom>
        </p:spPr>
        <p:txBody>
          <a:bodyPr lIns="0" tIns="0" rIns="0" bIns="0" rtlCol="0" anchor="t">
            <a:spAutoFit/>
          </a:bodyPr>
          <a:lstStyle/>
          <a:p>
            <a:pPr marL="647700" lvl="1" indent="-323850">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制作过程繁琐复杂</a:t>
            </a:r>
          </a:p>
          <a:p>
            <a:pPr marL="647700" lvl="1" indent="-323850" algn="ctr">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陶瓷材料本身易坏性、易碎性</a:t>
            </a:r>
          </a:p>
          <a:p>
            <a:pPr marL="647700" lvl="1" indent="-323850" algn="just">
              <a:lnSpc>
                <a:spcPts val="4500"/>
              </a:lnSpc>
              <a:buFont typeface="Arial"/>
              <a:buChar char="•"/>
            </a:pPr>
            <a:r>
              <a:rPr lang="en-US" sz="3000">
                <a:solidFill>
                  <a:srgbClr val="000000"/>
                </a:solidFill>
                <a:latin typeface="思源宋体 CN Medium" panose="02020500000000000000" pitchFamily="18" charset="-122"/>
                <a:ea typeface="思源宋体 CN Medium" panose="02020500000000000000" pitchFamily="18" charset="-122"/>
              </a:rPr>
              <a:t>陶瓷首饰不可回收性</a:t>
            </a:r>
          </a:p>
          <a:p>
            <a:pPr algn="ctr">
              <a:lnSpc>
                <a:spcPts val="4500"/>
              </a:lnSpc>
            </a:pPr>
            <a:endParaRPr lang="en-US" sz="3000">
              <a:solidFill>
                <a:srgbClr val="000000"/>
              </a:solidFill>
              <a:latin typeface="思源宋体 CN Medium" panose="02020500000000000000" pitchFamily="18" charset="-122"/>
              <a:ea typeface="思源宋体 CN Medium" panose="02020500000000000000" pitchFamily="18" charset="-122"/>
            </a:endParaRPr>
          </a:p>
        </p:txBody>
      </p:sp>
      <p:sp>
        <p:nvSpPr>
          <p:cNvPr id="48" name="TextBox 48"/>
          <p:cNvSpPr txBox="1"/>
          <p:nvPr/>
        </p:nvSpPr>
        <p:spPr>
          <a:xfrm>
            <a:off x="1935960" y="827256"/>
            <a:ext cx="4461007" cy="1028700"/>
          </a:xfrm>
          <a:prstGeom prst="rect">
            <a:avLst/>
          </a:prstGeom>
        </p:spPr>
        <p:txBody>
          <a:bodyPr lIns="0" tIns="0" rIns="0" bIns="0" rtlCol="0" anchor="t">
            <a:spAutoFit/>
          </a:bodyPr>
          <a:lstStyle/>
          <a:p>
            <a:pPr marL="0" lvl="0" indent="0" algn="ctr">
              <a:lnSpc>
                <a:spcPts val="8400"/>
              </a:lnSpc>
              <a:spcBef>
                <a:spcPct val="0"/>
              </a:spcBef>
            </a:pPr>
            <a:r>
              <a:rPr lang="en-US" sz="6000" spc="606">
                <a:solidFill>
                  <a:srgbClr val="000000"/>
                </a:solidFill>
                <a:latin typeface="思源宋体 CN Heavy" panose="02020900000000000000" pitchFamily="18" charset="-122"/>
                <a:ea typeface="思源宋体 CN Heavy" panose="02020900000000000000" pitchFamily="18" charset="-122"/>
              </a:rPr>
              <a:t>发展前景：</a:t>
            </a:r>
          </a:p>
        </p:txBody>
      </p:sp>
      <p:sp>
        <p:nvSpPr>
          <p:cNvPr id="49" name="TextBox 49"/>
          <p:cNvSpPr txBox="1"/>
          <p:nvPr/>
        </p:nvSpPr>
        <p:spPr>
          <a:xfrm>
            <a:off x="5549434" y="933619"/>
            <a:ext cx="5472378" cy="854075"/>
          </a:xfrm>
          <a:prstGeom prst="rect">
            <a:avLst/>
          </a:prstGeom>
        </p:spPr>
        <p:txBody>
          <a:bodyPr lIns="0" tIns="0" rIns="0" bIns="0" rtlCol="0" anchor="t">
            <a:spAutoFit/>
          </a:bodyPr>
          <a:lstStyle/>
          <a:p>
            <a:pPr algn="ctr">
              <a:lnSpc>
                <a:spcPts val="7000"/>
              </a:lnSpc>
              <a:spcBef>
                <a:spcPct val="0"/>
              </a:spcBef>
            </a:pPr>
            <a:r>
              <a:rPr lang="en-US" sz="5000">
                <a:solidFill>
                  <a:srgbClr val="153185"/>
                </a:solidFill>
                <a:latin typeface="思源宋体 CN Heavy" panose="02020900000000000000" pitchFamily="18" charset="-122"/>
                <a:ea typeface="思源宋体 CN Heavy" panose="02020900000000000000" pitchFamily="18" charset="-122"/>
              </a:rPr>
              <a:t>机遇与挑战并存</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8" name="TextBox 8"/>
          <p:cNvSpPr txBox="1"/>
          <p:nvPr/>
        </p:nvSpPr>
        <p:spPr>
          <a:xfrm>
            <a:off x="5612701" y="5383164"/>
            <a:ext cx="7062599" cy="1155124"/>
          </a:xfrm>
          <a:prstGeom prst="rect">
            <a:avLst/>
          </a:prstGeom>
        </p:spPr>
        <p:txBody>
          <a:bodyPr lIns="0" tIns="0" rIns="0" bIns="0" rtlCol="0" anchor="t">
            <a:spAutoFit/>
          </a:bodyPr>
          <a:lstStyle/>
          <a:p>
            <a:pPr marL="0" lvl="0" indent="0" algn="ctr">
              <a:lnSpc>
                <a:spcPts val="10698"/>
              </a:lnSpc>
              <a:spcBef>
                <a:spcPct val="0"/>
              </a:spcBef>
            </a:pPr>
            <a:r>
              <a:rPr lang="en-US" sz="7642" spc="771">
                <a:solidFill>
                  <a:srgbClr val="000000"/>
                </a:solidFill>
                <a:latin typeface="康熙字典體" pitchFamily="2" charset="-120"/>
                <a:ea typeface="康熙字典體" pitchFamily="2" charset="-120"/>
              </a:rPr>
              <a:t>结语</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CONCLUSION</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
        <p:nvSpPr>
          <p:cNvPr id="11" name="TextBox 7">
            <a:extLst>
              <a:ext uri="{FF2B5EF4-FFF2-40B4-BE49-F238E27FC236}">
                <a16:creationId xmlns:a16="http://schemas.microsoft.com/office/drawing/2014/main" id="{CB37B605-100A-A795-303E-E3B73A4A83F9}"/>
              </a:ext>
            </a:extLst>
          </p:cNvPr>
          <p:cNvSpPr txBox="1"/>
          <p:nvPr/>
        </p:nvSpPr>
        <p:spPr>
          <a:xfrm>
            <a:off x="8305800" y="2724361"/>
            <a:ext cx="1905000"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srcRect/>
          <a:stretch>
            <a:fillRect/>
          </a:stretch>
        </p:blipFill>
        <p:spPr>
          <a:xfrm>
            <a:off x="1028700" y="1836515"/>
            <a:ext cx="16230600" cy="6613970"/>
          </a:xfrm>
          <a:prstGeom prst="rect">
            <a:avLst/>
          </a:prstGeom>
        </p:spPr>
      </p:pic>
      <p:pic>
        <p:nvPicPr>
          <p:cNvPr id="22" name="Picture 22"/>
          <p:cNvPicPr>
            <a:picLocks noChangeAspect="1"/>
          </p:cNvPicPr>
          <p:nvPr/>
        </p:nvPicPr>
        <p:blipFill>
          <a:blip r:embed="rId6"/>
          <a:srcRect t="11352" b="27999"/>
          <a:stretch>
            <a:fillRect/>
          </a:stretch>
        </p:blipFill>
        <p:spPr>
          <a:xfrm>
            <a:off x="2802298" y="2375764"/>
            <a:ext cx="13157320" cy="5665622"/>
          </a:xfrm>
          <a:prstGeom prst="rect">
            <a:avLst/>
          </a:prstGeom>
        </p:spPr>
      </p:pic>
      <p:pic>
        <p:nvPicPr>
          <p:cNvPr id="24" name="Picture 24"/>
          <p:cNvPicPr>
            <a:picLocks noChangeAspect="1"/>
          </p:cNvPicPr>
          <p:nvPr/>
        </p:nvPicPr>
        <p:blipFill>
          <a:blip r:embed="rId7"/>
          <a:srcRect t="51747" b="901"/>
          <a:stretch>
            <a:fillRect/>
          </a:stretch>
        </p:blipFill>
        <p:spPr>
          <a:xfrm>
            <a:off x="152400" y="472180"/>
            <a:ext cx="16848299" cy="3536889"/>
          </a:xfrm>
          <a:prstGeom prst="rect">
            <a:avLst/>
          </a:prstGeom>
        </p:spPr>
      </p:pic>
      <p:sp>
        <p:nvSpPr>
          <p:cNvPr id="25" name="TextBox 25"/>
          <p:cNvSpPr txBox="1"/>
          <p:nvPr/>
        </p:nvSpPr>
        <p:spPr>
          <a:xfrm>
            <a:off x="2590453" y="3062478"/>
            <a:ext cx="13107095" cy="4087979"/>
          </a:xfrm>
          <a:prstGeom prst="rect">
            <a:avLst/>
          </a:prstGeom>
        </p:spPr>
        <p:txBody>
          <a:bodyPr lIns="0" tIns="0" rIns="0" bIns="0" rtlCol="0" anchor="t">
            <a:spAutoFit/>
          </a:bodyPr>
          <a:lstStyle/>
          <a:p>
            <a:pPr algn="ctr">
              <a:lnSpc>
                <a:spcPts val="6468"/>
              </a:lnSpc>
            </a:pPr>
            <a:r>
              <a:rPr lang="en-US" sz="4200" b="1">
                <a:solidFill>
                  <a:srgbClr val="000000"/>
                </a:solidFill>
                <a:latin typeface="思源宋体 CN Medium" panose="02020500000000000000" pitchFamily="18" charset="-122"/>
                <a:ea typeface="思源宋体 CN Medium" panose="02020500000000000000" pitchFamily="18" charset="-122"/>
              </a:rPr>
              <a:t>自古以来陶瓷都具有其独特审美价值。陶瓷首饰的未来发展，还是需要运用优秀的涉及作品来挖掘陶瓷本身的文化价值。而且需要通过文案宣传，得到大众的认可。只有拥有好的设计方案，找出首饰市场的需求，陶瓷首饰才会有更好的发展空间。</a:t>
            </a:r>
          </a:p>
        </p:txBody>
      </p:sp>
      <p:pic>
        <p:nvPicPr>
          <p:cNvPr id="26" name="Picture 24">
            <a:extLst>
              <a:ext uri="{FF2B5EF4-FFF2-40B4-BE49-F238E27FC236}">
                <a16:creationId xmlns:a16="http://schemas.microsoft.com/office/drawing/2014/main" id="{65117294-DAAB-0FAD-74DF-A0690288584A}"/>
              </a:ext>
            </a:extLst>
          </p:cNvPr>
          <p:cNvPicPr>
            <a:picLocks noChangeAspect="1"/>
          </p:cNvPicPr>
          <p:nvPr/>
        </p:nvPicPr>
        <p:blipFill rotWithShape="1">
          <a:blip r:embed="rId7"/>
          <a:srcRect t="62126" b="901"/>
          <a:stretch/>
        </p:blipFill>
        <p:spPr>
          <a:xfrm rot="10800000">
            <a:off x="1287301" y="7109665"/>
            <a:ext cx="16848299" cy="276169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128074"/>
            <a:ext cx="3016985" cy="832676"/>
          </a:xfrm>
          <a:prstGeom prst="rect">
            <a:avLst/>
          </a:prstGeom>
        </p:spPr>
      </p:pic>
      <p:grpSp>
        <p:nvGrpSpPr>
          <p:cNvPr id="5" name="Group 5"/>
          <p:cNvGrpSpPr/>
          <p:nvPr/>
        </p:nvGrpSpPr>
        <p:grpSpPr>
          <a:xfrm>
            <a:off x="2669868" y="3793671"/>
            <a:ext cx="13560731" cy="1517548"/>
            <a:chOff x="0" y="0"/>
            <a:chExt cx="16884226" cy="2023397"/>
          </a:xfrm>
        </p:grpSpPr>
        <p:grpSp>
          <p:nvGrpSpPr>
            <p:cNvPr id="6" name="Group 6"/>
            <p:cNvGrpSpPr/>
            <p:nvPr/>
          </p:nvGrpSpPr>
          <p:grpSpPr>
            <a:xfrm>
              <a:off x="0" y="844542"/>
              <a:ext cx="334312" cy="33431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grpSp>
          <p:nvGrpSpPr>
            <p:cNvPr id="9" name="Group 9"/>
            <p:cNvGrpSpPr/>
            <p:nvPr/>
          </p:nvGrpSpPr>
          <p:grpSpPr>
            <a:xfrm>
              <a:off x="16549914" y="844542"/>
              <a:ext cx="334312" cy="33431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sp>
          <p:nvSpPr>
            <p:cNvPr id="12" name="TextBox 12"/>
            <p:cNvSpPr txBox="1"/>
            <p:nvPr/>
          </p:nvSpPr>
          <p:spPr>
            <a:xfrm>
              <a:off x="1365191" y="-190500"/>
              <a:ext cx="14153844" cy="2213897"/>
            </a:xfrm>
            <a:prstGeom prst="rect">
              <a:avLst/>
            </a:prstGeom>
          </p:spPr>
          <p:txBody>
            <a:bodyPr lIns="0" tIns="0" rIns="0" bIns="0" rtlCol="0" anchor="t">
              <a:spAutoFit/>
            </a:bodyPr>
            <a:lstStyle/>
            <a:p>
              <a:pPr algn="ctr">
                <a:lnSpc>
                  <a:spcPts val="14034"/>
                </a:lnSpc>
              </a:pPr>
              <a:endParaRPr/>
            </a:p>
          </p:txBody>
        </p:sp>
      </p:grpSp>
      <p:pic>
        <p:nvPicPr>
          <p:cNvPr id="13" name="Picture 13"/>
          <p:cNvPicPr>
            <a:picLocks noChangeAspect="1"/>
          </p:cNvPicPr>
          <p:nvPr/>
        </p:nvPicPr>
        <p:blipFill>
          <a:blip r:embed="rId7"/>
          <a:srcRect/>
          <a:stretch>
            <a:fillRect/>
          </a:stretch>
        </p:blipFill>
        <p:spPr>
          <a:xfrm>
            <a:off x="649218" y="6619359"/>
            <a:ext cx="2894481" cy="3341392"/>
          </a:xfrm>
          <a:prstGeom prst="rect">
            <a:avLst/>
          </a:prstGeom>
        </p:spPr>
      </p:pic>
      <p:pic>
        <p:nvPicPr>
          <p:cNvPr id="14" name="Picture 14"/>
          <p:cNvPicPr>
            <a:picLocks noChangeAspect="1"/>
          </p:cNvPicPr>
          <p:nvPr/>
        </p:nvPicPr>
        <p:blipFill>
          <a:blip r:embed="rId8"/>
          <a:srcRect/>
          <a:stretch>
            <a:fillRect/>
          </a:stretch>
        </p:blipFill>
        <p:spPr>
          <a:xfrm>
            <a:off x="14759628" y="6619359"/>
            <a:ext cx="2894481" cy="3341392"/>
          </a:xfrm>
          <a:prstGeom prst="rect">
            <a:avLst/>
          </a:prstGeom>
        </p:spPr>
      </p:pic>
      <p:sp>
        <p:nvSpPr>
          <p:cNvPr id="15" name="TextBox 15"/>
          <p:cNvSpPr txBox="1"/>
          <p:nvPr/>
        </p:nvSpPr>
        <p:spPr>
          <a:xfrm>
            <a:off x="2834512" y="3219520"/>
            <a:ext cx="13395488" cy="2080249"/>
          </a:xfrm>
          <a:prstGeom prst="rect">
            <a:avLst/>
          </a:prstGeom>
        </p:spPr>
        <p:txBody>
          <a:bodyPr lIns="0" tIns="0" rIns="0" bIns="0" rtlCol="0" anchor="t">
            <a:spAutoFit/>
          </a:bodyPr>
          <a:lstStyle/>
          <a:p>
            <a:pPr algn="ctr">
              <a:lnSpc>
                <a:spcPts val="19369"/>
              </a:lnSpc>
            </a:pPr>
            <a:r>
              <a:rPr lang="en-US" sz="12999" spc="3470" dirty="0" err="1">
                <a:solidFill>
                  <a:srgbClr val="000000"/>
                </a:solidFill>
                <a:latin typeface="康熙字典體" pitchFamily="2" charset="-120"/>
                <a:ea typeface="康熙字典體" pitchFamily="2" charset="-120"/>
              </a:rPr>
              <a:t>感谢您的观看</a:t>
            </a:r>
            <a:endParaRPr lang="en-US" sz="12999" spc="3470" dirty="0">
              <a:solidFill>
                <a:srgbClr val="000000"/>
              </a:solidFill>
              <a:latin typeface="康熙字典體" pitchFamily="2" charset="-120"/>
              <a:ea typeface="康熙字典體" pitchFamily="2" charset="-120"/>
            </a:endParaRPr>
          </a:p>
        </p:txBody>
      </p:sp>
      <p:sp>
        <p:nvSpPr>
          <p:cNvPr id="17" name="文本框 16">
            <a:extLst>
              <a:ext uri="{FF2B5EF4-FFF2-40B4-BE49-F238E27FC236}">
                <a16:creationId xmlns:a16="http://schemas.microsoft.com/office/drawing/2014/main" id="{0A85FC22-7D9F-727B-AFA2-9A12EBF4112A}"/>
              </a:ext>
            </a:extLst>
          </p:cNvPr>
          <p:cNvSpPr txBox="1"/>
          <p:nvPr/>
        </p:nvSpPr>
        <p:spPr>
          <a:xfrm>
            <a:off x="3836307" y="7062072"/>
            <a:ext cx="10615383" cy="2062103"/>
          </a:xfrm>
          <a:prstGeom prst="rect">
            <a:avLst/>
          </a:prstGeom>
          <a:noFill/>
        </p:spPr>
        <p:txBody>
          <a:bodyPr wrap="square" rtlCol="0">
            <a:spAutoFit/>
          </a:bodyPr>
          <a:lstStyle/>
          <a:p>
            <a:pPr algn="ctr"/>
            <a:r>
              <a:rPr lang="zh-CN" altLang="en-US" sz="3200" b="1" dirty="0">
                <a:latin typeface="字体圈欣意吉祥宋" panose="00000500000000000000" pitchFamily="2" charset="-122"/>
                <a:ea typeface="字体圈欣意吉祥宋" panose="00000500000000000000" pitchFamily="2" charset="-122"/>
              </a:rPr>
              <a:t>内容大纲：</a:t>
            </a:r>
            <a:r>
              <a:rPr lang="zh-CN" altLang="en-US" sz="3200" dirty="0">
                <a:latin typeface="字体圈欣意吉祥宋" panose="00000500000000000000" pitchFamily="2" charset="-122"/>
                <a:ea typeface="字体圈欣意吉祥宋" panose="00000500000000000000" pitchFamily="2" charset="-122"/>
              </a:rPr>
              <a:t>龙永奇</a:t>
            </a:r>
            <a:r>
              <a:rPr lang="en-US" altLang="zh-CN" sz="3200" dirty="0">
                <a:latin typeface="字体圈欣意吉祥宋" panose="00000500000000000000" pitchFamily="2" charset="-122"/>
                <a:ea typeface="字体圈欣意吉祥宋" panose="00000500000000000000" pitchFamily="2" charset="-122"/>
              </a:rPr>
              <a:t>       </a:t>
            </a:r>
            <a:r>
              <a:rPr lang="zh-CN" altLang="en-US" sz="3200" b="1" dirty="0">
                <a:latin typeface="字体圈欣意吉祥宋" panose="00000500000000000000" pitchFamily="2" charset="-122"/>
                <a:ea typeface="字体圈欣意吉祥宋" panose="00000500000000000000" pitchFamily="2" charset="-122"/>
              </a:rPr>
              <a:t>图片资料：</a:t>
            </a:r>
            <a:r>
              <a:rPr lang="zh-CN" altLang="en-US" sz="3200" dirty="0">
                <a:latin typeface="字体圈欣意吉祥宋" panose="00000500000000000000" pitchFamily="2" charset="-122"/>
                <a:ea typeface="字体圈欣意吉祥宋" panose="00000500000000000000" pitchFamily="2" charset="-122"/>
              </a:rPr>
              <a:t>陈韵竹  刘念</a:t>
            </a:r>
            <a:endParaRPr lang="en-US" altLang="zh-CN" sz="3200" dirty="0">
              <a:latin typeface="字体圈欣意吉祥宋" panose="00000500000000000000" pitchFamily="2" charset="-122"/>
              <a:ea typeface="字体圈欣意吉祥宋" panose="00000500000000000000" pitchFamily="2" charset="-122"/>
            </a:endParaRPr>
          </a:p>
          <a:p>
            <a:pPr algn="ctr"/>
            <a:r>
              <a:rPr lang="zh-CN" altLang="en-US" sz="3200" b="1" dirty="0">
                <a:latin typeface="字体圈欣意吉祥宋" panose="00000500000000000000" pitchFamily="2" charset="-122"/>
                <a:ea typeface="字体圈欣意吉祥宋" panose="00000500000000000000" pitchFamily="2" charset="-122"/>
              </a:rPr>
              <a:t>文案：</a:t>
            </a:r>
            <a:r>
              <a:rPr lang="zh-CN" altLang="en-US" sz="3200" dirty="0">
                <a:latin typeface="字体圈欣意吉祥宋" panose="00000500000000000000" pitchFamily="2" charset="-122"/>
                <a:ea typeface="字体圈欣意吉祥宋" panose="00000500000000000000" pitchFamily="2" charset="-122"/>
              </a:rPr>
              <a:t>阿布都合力力</a:t>
            </a:r>
            <a:r>
              <a:rPr lang="en-US" altLang="zh-CN" sz="3200" dirty="0">
                <a:latin typeface="字体圈欣意吉祥宋" panose="00000500000000000000" pitchFamily="2" charset="-122"/>
                <a:ea typeface="字体圈欣意吉祥宋" panose="00000500000000000000" pitchFamily="2" charset="-122"/>
              </a:rPr>
              <a:t>·</a:t>
            </a:r>
            <a:r>
              <a:rPr lang="zh-CN" altLang="en-US" sz="3200" dirty="0">
                <a:latin typeface="字体圈欣意吉祥宋" panose="00000500000000000000" pitchFamily="2" charset="-122"/>
                <a:ea typeface="字体圈欣意吉祥宋" panose="00000500000000000000" pitchFamily="2" charset="-122"/>
              </a:rPr>
              <a:t>努尔买提  黄诗雅 叶向阳</a:t>
            </a:r>
            <a:endParaRPr lang="en-US" altLang="zh-CN" sz="3200" dirty="0">
              <a:latin typeface="字体圈欣意吉祥宋" panose="00000500000000000000" pitchFamily="2" charset="-122"/>
              <a:ea typeface="字体圈欣意吉祥宋" panose="00000500000000000000" pitchFamily="2" charset="-122"/>
            </a:endParaRPr>
          </a:p>
          <a:p>
            <a:pPr algn="ctr"/>
            <a:r>
              <a:rPr lang="en-US" altLang="zh-CN" sz="3200" b="1" dirty="0">
                <a:latin typeface="字体圈欣意吉祥宋" panose="00000500000000000000" pitchFamily="2" charset="-122"/>
                <a:ea typeface="字体圈欣意吉祥宋" panose="00000500000000000000" pitchFamily="2" charset="-122"/>
              </a:rPr>
              <a:t>ppt</a:t>
            </a:r>
            <a:r>
              <a:rPr lang="zh-CN" altLang="en-US" sz="3200" b="1" dirty="0">
                <a:latin typeface="字体圈欣意吉祥宋" panose="00000500000000000000" pitchFamily="2" charset="-122"/>
                <a:ea typeface="字体圈欣意吉祥宋" panose="00000500000000000000" pitchFamily="2" charset="-122"/>
              </a:rPr>
              <a:t>内容：</a:t>
            </a:r>
            <a:r>
              <a:rPr lang="zh-CN" altLang="en-US" sz="3200" dirty="0">
                <a:latin typeface="字体圈欣意吉祥宋" panose="00000500000000000000" pitchFamily="2" charset="-122"/>
                <a:ea typeface="字体圈欣意吉祥宋" panose="00000500000000000000" pitchFamily="2" charset="-122"/>
              </a:rPr>
              <a:t>陈可颖</a:t>
            </a:r>
            <a:r>
              <a:rPr lang="en-US" altLang="zh-CN" sz="3200" dirty="0">
                <a:latin typeface="字体圈欣意吉祥宋" panose="00000500000000000000" pitchFamily="2" charset="-122"/>
                <a:ea typeface="字体圈欣意吉祥宋" panose="00000500000000000000" pitchFamily="2" charset="-122"/>
              </a:rPr>
              <a:t>          </a:t>
            </a:r>
            <a:r>
              <a:rPr lang="en-US" altLang="zh-CN" sz="3200" b="1" dirty="0">
                <a:latin typeface="字体圈欣意吉祥宋" panose="00000500000000000000" pitchFamily="2" charset="-122"/>
                <a:ea typeface="字体圈欣意吉祥宋" panose="00000500000000000000" pitchFamily="2" charset="-122"/>
              </a:rPr>
              <a:t>ppt</a:t>
            </a:r>
            <a:r>
              <a:rPr lang="zh-CN" altLang="en-US" sz="3200" b="1" dirty="0">
                <a:latin typeface="字体圈欣意吉祥宋" panose="00000500000000000000" pitchFamily="2" charset="-122"/>
                <a:ea typeface="字体圈欣意吉祥宋" panose="00000500000000000000" pitchFamily="2" charset="-122"/>
              </a:rPr>
              <a:t>制作：</a:t>
            </a:r>
            <a:r>
              <a:rPr lang="zh-CN" altLang="en-US" sz="3200" dirty="0">
                <a:latin typeface="字体圈欣意吉祥宋" panose="00000500000000000000" pitchFamily="2" charset="-122"/>
                <a:ea typeface="字体圈欣意吉祥宋" panose="00000500000000000000" pitchFamily="2" charset="-122"/>
              </a:rPr>
              <a:t>闫瑜笛</a:t>
            </a:r>
            <a:endParaRPr lang="en-US" altLang="zh-CN" sz="3200" dirty="0">
              <a:latin typeface="字体圈欣意吉祥宋" panose="00000500000000000000" pitchFamily="2" charset="-122"/>
              <a:ea typeface="字体圈欣意吉祥宋" panose="00000500000000000000" pitchFamily="2" charset="-122"/>
            </a:endParaRPr>
          </a:p>
          <a:p>
            <a:pPr algn="ctr"/>
            <a:r>
              <a:rPr lang="zh-CN" altLang="en-US" sz="3200" b="1" dirty="0">
                <a:latin typeface="字体圈欣意吉祥宋" panose="00000500000000000000" pitchFamily="2" charset="-122"/>
                <a:ea typeface="字体圈欣意吉祥宋" panose="00000500000000000000" pitchFamily="2" charset="-122"/>
              </a:rPr>
              <a:t>讲稿：</a:t>
            </a:r>
            <a:r>
              <a:rPr lang="zh-CN" altLang="en-US" sz="3200" dirty="0">
                <a:latin typeface="字体圈欣意吉祥宋" panose="00000500000000000000" pitchFamily="2" charset="-122"/>
                <a:ea typeface="字体圈欣意吉祥宋" panose="00000500000000000000" pitchFamily="2" charset="-122"/>
              </a:rPr>
              <a:t>董欣悦                </a:t>
            </a:r>
            <a:r>
              <a:rPr lang="zh-CN" altLang="en-US" sz="3200" b="1" dirty="0">
                <a:latin typeface="字体圈欣意吉祥宋" panose="00000500000000000000" pitchFamily="2" charset="-122"/>
                <a:ea typeface="字体圈欣意吉祥宋" panose="00000500000000000000" pitchFamily="2" charset="-122"/>
              </a:rPr>
              <a:t>展示：</a:t>
            </a:r>
            <a:r>
              <a:rPr lang="zh-CN" altLang="en-US" sz="3200" dirty="0">
                <a:latin typeface="字体圈欣意吉祥宋" panose="00000500000000000000" pitchFamily="2" charset="-122"/>
                <a:ea typeface="字体圈欣意吉祥宋" panose="00000500000000000000" pitchFamily="2" charset="-122"/>
              </a:rPr>
              <a:t>赵一锟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145141" y="2604786"/>
            <a:ext cx="1997716" cy="1478995"/>
          </a:xfrm>
          <a:prstGeom prst="rect">
            <a:avLst/>
          </a:prstGeom>
        </p:spPr>
        <p:txBody>
          <a:bodyPr wrap="square" lIns="0" tIns="0" rIns="0" bIns="0" rtlCol="0" anchor="t">
            <a:spAutoFit/>
          </a:bodyPr>
          <a:lstStyle/>
          <a:p>
            <a:pPr algn="ctr">
              <a:lnSpc>
                <a:spcPts val="13698"/>
              </a:lnSpc>
            </a:pPr>
            <a:r>
              <a:rPr lang="en-US" sz="9784" spc="1418" dirty="0">
                <a:solidFill>
                  <a:srgbClr val="000000"/>
                </a:solidFill>
                <a:latin typeface="康熙字典體" pitchFamily="2" charset="-120"/>
                <a:ea typeface="康熙字典體" pitchFamily="2" charset="-120"/>
              </a:rPr>
              <a:t>01</a:t>
            </a:r>
          </a:p>
        </p:txBody>
      </p:sp>
      <p:sp>
        <p:nvSpPr>
          <p:cNvPr id="8" name="TextBox 8"/>
          <p:cNvSpPr txBox="1"/>
          <p:nvPr/>
        </p:nvSpPr>
        <p:spPr>
          <a:xfrm>
            <a:off x="5612701" y="5364114"/>
            <a:ext cx="7062599" cy="1209114"/>
          </a:xfrm>
          <a:prstGeom prst="rect">
            <a:avLst/>
          </a:prstGeom>
        </p:spPr>
        <p:txBody>
          <a:bodyPr lIns="0" tIns="0" rIns="0" bIns="0" rtlCol="0" anchor="t">
            <a:spAutoFit/>
          </a:bodyPr>
          <a:lstStyle/>
          <a:p>
            <a:pPr marL="0" lvl="0" indent="0" algn="ctr">
              <a:lnSpc>
                <a:spcPts val="11200"/>
              </a:lnSpc>
              <a:spcBef>
                <a:spcPct val="0"/>
              </a:spcBef>
            </a:pPr>
            <a:r>
              <a:rPr lang="en-US" sz="8000" spc="808" dirty="0" err="1">
                <a:solidFill>
                  <a:srgbClr val="000000"/>
                </a:solidFill>
                <a:latin typeface="康熙字典體" pitchFamily="2" charset="-120"/>
                <a:ea typeface="康熙字典體" pitchFamily="2" charset="-120"/>
              </a:rPr>
              <a:t>起源</a:t>
            </a:r>
            <a:endParaRPr lang="en-US" sz="8000" spc="808" dirty="0">
              <a:solidFill>
                <a:srgbClr val="000000"/>
              </a:solidFill>
              <a:latin typeface="康熙字典體" pitchFamily="2" charset="-120"/>
              <a:ea typeface="康熙字典體" pitchFamily="2" charset="-120"/>
            </a:endParaRP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4">
                <a:solidFill>
                  <a:srgbClr val="000000">
                    <a:alpha val="60000"/>
                  </a:srgbClr>
                </a:solidFill>
                <a:latin typeface="Arimo"/>
              </a:rPr>
              <a:t>ORIGIN</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1853230" y="1917286"/>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3885162" y="1917286"/>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6434770" y="1835481"/>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660254" y="1835481"/>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5901" y="7022330"/>
            <a:ext cx="5212093" cy="2873166"/>
          </a:xfrm>
          <a:prstGeom prst="rect">
            <a:avLst/>
          </a:prstGeom>
        </p:spPr>
      </p:pic>
      <p:pic>
        <p:nvPicPr>
          <p:cNvPr id="30" name="Picture 3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3099715" y="7120292"/>
            <a:ext cx="5034384" cy="2775204"/>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3327" y="466237"/>
            <a:ext cx="8103447" cy="3285579"/>
          </a:xfrm>
          <a:prstGeom prst="rect">
            <a:avLst/>
          </a:prstGeom>
        </p:spPr>
      </p:pic>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540670" y="4002769"/>
            <a:ext cx="8236305" cy="3339447"/>
          </a:xfrm>
          <a:prstGeom prst="rect">
            <a:avLst/>
          </a:prstGeom>
        </p:spPr>
      </p:pic>
      <p:sp>
        <p:nvSpPr>
          <p:cNvPr id="33" name="TextBox 33"/>
          <p:cNvSpPr txBox="1"/>
          <p:nvPr/>
        </p:nvSpPr>
        <p:spPr>
          <a:xfrm>
            <a:off x="6776041" y="1440485"/>
            <a:ext cx="4920926" cy="1077218"/>
          </a:xfrm>
          <a:prstGeom prst="rect">
            <a:avLst/>
          </a:prstGeom>
        </p:spPr>
        <p:txBody>
          <a:bodyPr wrap="square" lIns="0" tIns="0" rIns="0" bIns="0" rtlCol="0" anchor="t">
            <a:spAutoFit/>
          </a:bodyPr>
          <a:lstStyle/>
          <a:p>
            <a:pPr marL="0" lvl="0" indent="0" algn="ctr">
              <a:lnSpc>
                <a:spcPts val="8399"/>
              </a:lnSpc>
              <a:spcBef>
                <a:spcPct val="0"/>
              </a:spcBef>
            </a:pPr>
            <a:r>
              <a:rPr lang="en-US" sz="7000" b="1" spc="605" dirty="0" err="1">
                <a:solidFill>
                  <a:srgbClr val="000000"/>
                </a:solidFill>
                <a:latin typeface="思源宋体 CN Heavy" panose="02020900000000000000" pitchFamily="18" charset="-122"/>
                <a:ea typeface="思源宋体 CN Heavy" panose="02020900000000000000" pitchFamily="18" charset="-122"/>
              </a:rPr>
              <a:t>陶瓷的起源</a:t>
            </a:r>
            <a:endParaRPr lang="en-US" sz="7000" b="1" spc="605" dirty="0">
              <a:solidFill>
                <a:srgbClr val="000000"/>
              </a:solidFill>
              <a:latin typeface="思源宋体 CN Heavy" panose="02020900000000000000" pitchFamily="18" charset="-122"/>
              <a:ea typeface="思源宋体 CN Heavy" panose="02020900000000000000" pitchFamily="18" charset="-122"/>
            </a:endParaRPr>
          </a:p>
        </p:txBody>
      </p:sp>
      <p:sp>
        <p:nvSpPr>
          <p:cNvPr id="34" name="TextBox 34"/>
          <p:cNvSpPr txBox="1"/>
          <p:nvPr/>
        </p:nvSpPr>
        <p:spPr>
          <a:xfrm>
            <a:off x="2851948" y="3123541"/>
            <a:ext cx="13574300" cy="2773447"/>
          </a:xfrm>
          <a:prstGeom prst="rect">
            <a:avLst/>
          </a:prstGeom>
        </p:spPr>
        <p:txBody>
          <a:bodyPr lIns="0" tIns="0" rIns="0" bIns="0" rtlCol="0" anchor="t">
            <a:spAutoFit/>
          </a:bodyPr>
          <a:lstStyle/>
          <a:p>
            <a:pPr algn="ctr">
              <a:lnSpc>
                <a:spcPts val="7434"/>
              </a:lnSpc>
            </a:pPr>
            <a:r>
              <a:rPr lang="en-US" sz="4956" dirty="0">
                <a:solidFill>
                  <a:srgbClr val="000000"/>
                </a:solidFill>
                <a:latin typeface="思源宋体 CN Medium" panose="02020500000000000000" pitchFamily="18" charset="-122"/>
                <a:ea typeface="思源宋体 CN Medium" panose="02020500000000000000" pitchFamily="18" charset="-122"/>
              </a:rPr>
              <a:t>中国人在约公元前8000－2000年（新石器时代）发明陶器，并运用至今。</a:t>
            </a:r>
          </a:p>
          <a:p>
            <a:pPr algn="ctr">
              <a:lnSpc>
                <a:spcPts val="7434"/>
              </a:lnSpc>
            </a:pPr>
            <a:r>
              <a:rPr lang="en-US" sz="4956" dirty="0">
                <a:solidFill>
                  <a:srgbClr val="000000"/>
                </a:solidFill>
                <a:latin typeface="思源宋体 CN Medium" panose="02020500000000000000" pitchFamily="18" charset="-122"/>
                <a:ea typeface="思源宋体 CN Medium" panose="02020500000000000000" pitchFamily="18" charset="-122"/>
              </a:rPr>
              <a:t>  </a:t>
            </a:r>
            <a:r>
              <a:rPr lang="en-US" sz="4956" dirty="0" err="1">
                <a:solidFill>
                  <a:srgbClr val="000000"/>
                </a:solidFill>
                <a:latin typeface="思源宋体 CN Medium" panose="02020500000000000000" pitchFamily="18" charset="-122"/>
                <a:ea typeface="思源宋体 CN Medium" panose="02020500000000000000" pitchFamily="18" charset="-122"/>
              </a:rPr>
              <a:t>古代用途：生活用品</a:t>
            </a:r>
            <a:r>
              <a:rPr lang="en-US" sz="4956" dirty="0">
                <a:solidFill>
                  <a:srgbClr val="000000"/>
                </a:solidFill>
                <a:latin typeface="思源宋体 CN Medium" panose="02020500000000000000" pitchFamily="18" charset="-122"/>
                <a:ea typeface="思源宋体 CN Medium" panose="02020500000000000000" pitchFamily="18" charset="-122"/>
              </a:rPr>
              <a:t>  </a:t>
            </a:r>
            <a:r>
              <a:rPr lang="en-US" sz="4956" dirty="0" err="1">
                <a:solidFill>
                  <a:srgbClr val="000000"/>
                </a:solidFill>
                <a:latin typeface="思源宋体 CN Medium" panose="02020500000000000000" pitchFamily="18" charset="-122"/>
                <a:ea typeface="思源宋体 CN Medium" panose="02020500000000000000" pitchFamily="18" charset="-122"/>
              </a:rPr>
              <a:t>装饰物</a:t>
            </a:r>
            <a:r>
              <a:rPr lang="en-US" sz="4956" dirty="0">
                <a:solidFill>
                  <a:srgbClr val="000000"/>
                </a:solidFill>
                <a:latin typeface="思源宋体 CN Medium" panose="02020500000000000000" pitchFamily="18" charset="-122"/>
                <a:ea typeface="思源宋体 CN Medium" panose="02020500000000000000" pitchFamily="18" charset="-122"/>
              </a:rPr>
              <a:t>  </a:t>
            </a:r>
            <a:r>
              <a:rPr lang="en-US" sz="4956" dirty="0" err="1">
                <a:solidFill>
                  <a:srgbClr val="000000"/>
                </a:solidFill>
                <a:latin typeface="思源宋体 CN Medium" panose="02020500000000000000" pitchFamily="18" charset="-122"/>
                <a:ea typeface="思源宋体 CN Medium" panose="02020500000000000000" pitchFamily="18" charset="-122"/>
              </a:rPr>
              <a:t>祭祀物与陪葬品</a:t>
            </a:r>
            <a:endParaRPr lang="en-US" sz="4956" dirty="0">
              <a:solidFill>
                <a:srgbClr val="000000"/>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9"/>
          <a:srcRect/>
          <a:stretch>
            <a:fillRect/>
          </a:stretch>
        </p:blipFill>
        <p:spPr>
          <a:xfrm>
            <a:off x="1028700" y="3824965"/>
            <a:ext cx="9520155" cy="5217134"/>
          </a:xfrm>
          <a:prstGeom prst="rect">
            <a:avLst/>
          </a:prstGeom>
        </p:spPr>
      </p:pic>
      <p:pic>
        <p:nvPicPr>
          <p:cNvPr id="28" name="Picture 28"/>
          <p:cNvPicPr>
            <a:picLocks noChangeAspect="1"/>
          </p:cNvPicPr>
          <p:nvPr/>
        </p:nvPicPr>
        <p:blipFill>
          <a:blip r:embed="rId10"/>
          <a:srcRect l="3717" r="3717"/>
          <a:stretch>
            <a:fillRect/>
          </a:stretch>
        </p:blipFill>
        <p:spPr>
          <a:xfrm>
            <a:off x="10884766" y="3813281"/>
            <a:ext cx="6374534" cy="5217134"/>
          </a:xfrm>
          <a:prstGeom prst="rect">
            <a:avLst/>
          </a:prstGeom>
        </p:spPr>
      </p:pic>
      <p:sp>
        <p:nvSpPr>
          <p:cNvPr id="29" name="TextBox 29"/>
          <p:cNvSpPr txBox="1"/>
          <p:nvPr/>
        </p:nvSpPr>
        <p:spPr>
          <a:xfrm>
            <a:off x="1028700" y="2083039"/>
            <a:ext cx="16230600" cy="1451023"/>
          </a:xfrm>
          <a:prstGeom prst="rect">
            <a:avLst/>
          </a:prstGeom>
        </p:spPr>
        <p:txBody>
          <a:bodyPr lIns="0" tIns="0" rIns="0" bIns="0" rtlCol="0" anchor="t">
            <a:spAutoFit/>
          </a:bodyPr>
          <a:lstStyle/>
          <a:p>
            <a:pPr algn="just">
              <a:lnSpc>
                <a:spcPts val="5977"/>
              </a:lnSpc>
            </a:pPr>
            <a:r>
              <a:rPr lang="en-US" sz="3689" dirty="0" err="1">
                <a:solidFill>
                  <a:srgbClr val="000000"/>
                </a:solidFill>
                <a:latin typeface="思源宋体 CN Medium" panose="02020500000000000000" pitchFamily="18" charset="-122"/>
                <a:ea typeface="思源宋体 CN Medium" panose="02020500000000000000" pitchFamily="18" charset="-122"/>
              </a:rPr>
              <a:t>即用陶瓷做的工艺品，主要用于家居装饰、送礼或收藏欣赏等方面。有山共盆景、人物神仙、鸟语虫鱼、瓜果器物、建筑瓦脊等工艺品</a:t>
            </a:r>
            <a:r>
              <a:rPr lang="en-US" sz="3689" dirty="0">
                <a:solidFill>
                  <a:srgbClr val="000000"/>
                </a:solidFill>
                <a:latin typeface="思源宋体 CN Medium" panose="02020500000000000000" pitchFamily="18" charset="-122"/>
                <a:ea typeface="思源宋体 CN Medium" panose="02020500000000000000" pitchFamily="18" charset="-122"/>
              </a:rPr>
              <a:t>。</a:t>
            </a:r>
          </a:p>
        </p:txBody>
      </p:sp>
      <p:sp>
        <p:nvSpPr>
          <p:cNvPr id="30" name="TextBox 30"/>
          <p:cNvSpPr txBox="1"/>
          <p:nvPr/>
        </p:nvSpPr>
        <p:spPr>
          <a:xfrm>
            <a:off x="1028700" y="1019996"/>
            <a:ext cx="4461007" cy="961975"/>
          </a:xfrm>
          <a:prstGeom prst="rect">
            <a:avLst/>
          </a:prstGeom>
        </p:spPr>
        <p:txBody>
          <a:bodyPr lIns="0" tIns="0" rIns="0" bIns="0" rtlCol="0" anchor="t">
            <a:spAutoFit/>
          </a:bodyPr>
          <a:lstStyle/>
          <a:p>
            <a:pPr marL="0" lvl="0" indent="0">
              <a:lnSpc>
                <a:spcPts val="7877"/>
              </a:lnSpc>
              <a:spcBef>
                <a:spcPct val="0"/>
              </a:spcBef>
            </a:pPr>
            <a:r>
              <a:rPr lang="en-US" sz="5626" spc="568" dirty="0" err="1">
                <a:solidFill>
                  <a:srgbClr val="000000"/>
                </a:solidFill>
                <a:latin typeface="思源宋体 CN Heavy" panose="02020900000000000000" pitchFamily="18" charset="-122"/>
                <a:ea typeface="思源宋体 CN Heavy" panose="02020900000000000000" pitchFamily="18" charset="-122"/>
              </a:rPr>
              <a:t>艺术陶瓷</a:t>
            </a:r>
            <a:endParaRPr lang="en-US" sz="5626"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10"/>
          <a:srcRect/>
          <a:stretch>
            <a:fillRect/>
          </a:stretch>
        </p:blipFill>
        <p:spPr>
          <a:xfrm>
            <a:off x="9242918" y="2838941"/>
            <a:ext cx="7852510" cy="5223082"/>
          </a:xfrm>
          <a:prstGeom prst="rect">
            <a:avLst/>
          </a:prstGeom>
        </p:spPr>
      </p:pic>
      <p:sp>
        <p:nvSpPr>
          <p:cNvPr id="28" name="TextBox 28"/>
          <p:cNvSpPr txBox="1"/>
          <p:nvPr/>
        </p:nvSpPr>
        <p:spPr>
          <a:xfrm>
            <a:off x="1028700" y="2900701"/>
            <a:ext cx="7646042" cy="5478616"/>
          </a:xfrm>
          <a:prstGeom prst="rect">
            <a:avLst/>
          </a:prstGeom>
        </p:spPr>
        <p:txBody>
          <a:bodyPr lIns="0" tIns="0" rIns="0" bIns="0" rtlCol="0" anchor="t">
            <a:spAutoFit/>
          </a:bodyPr>
          <a:lstStyle/>
          <a:p>
            <a:pPr algn="just">
              <a:lnSpc>
                <a:spcPts val="6204"/>
              </a:lnSpc>
            </a:pPr>
            <a:r>
              <a:rPr lang="en-US" sz="3649">
                <a:solidFill>
                  <a:srgbClr val="000000"/>
                </a:solidFill>
                <a:latin typeface="思源宋体 CN Medium" panose="02020500000000000000" pitchFamily="18" charset="-122"/>
                <a:ea typeface="思源宋体 CN Medium" panose="02020500000000000000" pitchFamily="18" charset="-122"/>
              </a:rPr>
              <a:t>主要用于各种工业生产制品。由于其耐高温、耐腐蚀、耐磨损等一系列优越性，可代替用于金属材料和有机高分子用于苛刻的工作环境，在建筑、能源、航空、机械、汽车等领域都有着很广泛的应用。</a:t>
            </a:r>
          </a:p>
          <a:p>
            <a:pPr algn="just">
              <a:lnSpc>
                <a:spcPts val="6204"/>
              </a:lnSpc>
            </a:pPr>
            <a:endParaRPr lang="en-US" sz="3649">
              <a:solidFill>
                <a:srgbClr val="000000"/>
              </a:solidFill>
              <a:latin typeface="思源宋体 CN Medium" panose="02020500000000000000" pitchFamily="18" charset="-122"/>
              <a:ea typeface="思源宋体 CN Medium" panose="02020500000000000000" pitchFamily="18" charset="-122"/>
            </a:endParaRPr>
          </a:p>
        </p:txBody>
      </p:sp>
      <p:sp>
        <p:nvSpPr>
          <p:cNvPr id="31" name="TextBox 30">
            <a:extLst>
              <a:ext uri="{FF2B5EF4-FFF2-40B4-BE49-F238E27FC236}">
                <a16:creationId xmlns:a16="http://schemas.microsoft.com/office/drawing/2014/main" id="{5FDBC6ED-D1FF-31E1-8AEA-D2B031A43BAC}"/>
              </a:ext>
            </a:extLst>
          </p:cNvPr>
          <p:cNvSpPr txBox="1"/>
          <p:nvPr/>
        </p:nvSpPr>
        <p:spPr>
          <a:xfrm>
            <a:off x="1028700" y="1019996"/>
            <a:ext cx="4461007" cy="961975"/>
          </a:xfrm>
          <a:prstGeom prst="rect">
            <a:avLst/>
          </a:prstGeom>
        </p:spPr>
        <p:txBody>
          <a:bodyPr lIns="0" tIns="0" rIns="0" bIns="0" rtlCol="0" anchor="t">
            <a:spAutoFit/>
          </a:bodyPr>
          <a:lstStyle/>
          <a:p>
            <a:pPr marL="0" lvl="0" indent="0">
              <a:lnSpc>
                <a:spcPts val="7877"/>
              </a:lnSpc>
              <a:spcBef>
                <a:spcPct val="0"/>
              </a:spcBef>
            </a:pPr>
            <a:r>
              <a:rPr lang="zh-CN" altLang="en-US" sz="5626" spc="568" dirty="0">
                <a:solidFill>
                  <a:srgbClr val="000000"/>
                </a:solidFill>
                <a:latin typeface="思源宋体 CN Heavy" panose="02020900000000000000" pitchFamily="18" charset="-122"/>
                <a:ea typeface="思源宋体 CN Heavy" panose="02020900000000000000" pitchFamily="18" charset="-122"/>
              </a:rPr>
              <a:t>工业</a:t>
            </a:r>
            <a:r>
              <a:rPr lang="en-US" sz="5626" spc="568" dirty="0" err="1">
                <a:solidFill>
                  <a:srgbClr val="000000"/>
                </a:solidFill>
                <a:latin typeface="思源宋体 CN Heavy" panose="02020900000000000000" pitchFamily="18" charset="-122"/>
                <a:ea typeface="思源宋体 CN Heavy" panose="02020900000000000000" pitchFamily="18" charset="-122"/>
              </a:rPr>
              <a:t>陶瓷</a:t>
            </a:r>
            <a:endParaRPr lang="en-US" sz="5626"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9"/>
          <a:srcRect/>
          <a:stretch>
            <a:fillRect/>
          </a:stretch>
        </p:blipFill>
        <p:spPr>
          <a:xfrm>
            <a:off x="1028700" y="3049906"/>
            <a:ext cx="7514872" cy="4978005"/>
          </a:xfrm>
          <a:prstGeom prst="rect">
            <a:avLst/>
          </a:prstGeom>
        </p:spPr>
      </p:pic>
      <p:sp>
        <p:nvSpPr>
          <p:cNvPr id="28" name="TextBox 28"/>
          <p:cNvSpPr txBox="1"/>
          <p:nvPr/>
        </p:nvSpPr>
        <p:spPr>
          <a:xfrm>
            <a:off x="9144000" y="3068877"/>
            <a:ext cx="8279172" cy="3801137"/>
          </a:xfrm>
          <a:prstGeom prst="rect">
            <a:avLst/>
          </a:prstGeom>
        </p:spPr>
        <p:txBody>
          <a:bodyPr lIns="0" tIns="0" rIns="0" bIns="0" rtlCol="0" anchor="t">
            <a:spAutoFit/>
          </a:bodyPr>
          <a:lstStyle/>
          <a:p>
            <a:pPr algn="just">
              <a:lnSpc>
                <a:spcPts val="6102"/>
              </a:lnSpc>
            </a:pPr>
            <a:r>
              <a:rPr lang="en-US" sz="3589">
                <a:solidFill>
                  <a:srgbClr val="000000"/>
                </a:solidFill>
                <a:latin typeface="思源宋体 CN Medium" panose="02020500000000000000" pitchFamily="18" charset="-122"/>
                <a:ea typeface="思源宋体 CN Medium" panose="02020500000000000000" pitchFamily="18" charset="-122"/>
              </a:rPr>
              <a:t>所谓日用陶瓷即我们日常生活中必不可少的生活用瓷，是陶瓷最广泛的一种用途。由于其易于清洗保持洁净、经久耐用、优质瓷器彩釉精美细腻且无毒害等优质特点深受广大消费者的喜爱。</a:t>
            </a:r>
          </a:p>
        </p:txBody>
      </p:sp>
      <p:sp>
        <p:nvSpPr>
          <p:cNvPr id="30" name="TextBox 30">
            <a:extLst>
              <a:ext uri="{FF2B5EF4-FFF2-40B4-BE49-F238E27FC236}">
                <a16:creationId xmlns:a16="http://schemas.microsoft.com/office/drawing/2014/main" id="{8CD76D50-A486-15DF-68E3-393508B64ABF}"/>
              </a:ext>
            </a:extLst>
          </p:cNvPr>
          <p:cNvSpPr txBox="1"/>
          <p:nvPr/>
        </p:nvSpPr>
        <p:spPr>
          <a:xfrm>
            <a:off x="1028700" y="1019996"/>
            <a:ext cx="4461007" cy="961975"/>
          </a:xfrm>
          <a:prstGeom prst="rect">
            <a:avLst/>
          </a:prstGeom>
        </p:spPr>
        <p:txBody>
          <a:bodyPr lIns="0" tIns="0" rIns="0" bIns="0" rtlCol="0" anchor="t">
            <a:spAutoFit/>
          </a:bodyPr>
          <a:lstStyle/>
          <a:p>
            <a:pPr marL="0" lvl="0" indent="0">
              <a:lnSpc>
                <a:spcPts val="7877"/>
              </a:lnSpc>
              <a:spcBef>
                <a:spcPct val="0"/>
              </a:spcBef>
            </a:pPr>
            <a:r>
              <a:rPr lang="zh-CN" altLang="en-US" sz="5626" spc="568" dirty="0">
                <a:solidFill>
                  <a:srgbClr val="000000"/>
                </a:solidFill>
                <a:latin typeface="思源宋体 CN Heavy" panose="02020900000000000000" pitchFamily="18" charset="-122"/>
                <a:ea typeface="思源宋体 CN Heavy" panose="02020900000000000000" pitchFamily="18" charset="-122"/>
              </a:rPr>
              <a:t>日用</a:t>
            </a:r>
            <a:r>
              <a:rPr lang="en-US" sz="5626" spc="568" dirty="0" err="1">
                <a:solidFill>
                  <a:srgbClr val="000000"/>
                </a:solidFill>
                <a:latin typeface="思源宋体 CN Heavy" panose="02020900000000000000" pitchFamily="18" charset="-122"/>
                <a:ea typeface="思源宋体 CN Heavy" panose="02020900000000000000" pitchFamily="18" charset="-122"/>
              </a:rPr>
              <a:t>陶瓷</a:t>
            </a:r>
            <a:endParaRPr lang="en-US" sz="5626"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4267290" y="1888711"/>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2033388"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4486904" y="1792619"/>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171197" y="1792619"/>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9" name="Picture 29"/>
          <p:cNvPicPr>
            <a:picLocks noChangeAspect="1"/>
          </p:cNvPicPr>
          <p:nvPr/>
        </p:nvPicPr>
        <p:blipFill>
          <a:blip r:embed="rId5"/>
          <a:srcRect/>
          <a:stretch>
            <a:fillRect/>
          </a:stretch>
        </p:blipFill>
        <p:spPr>
          <a:xfrm>
            <a:off x="11742846" y="7675876"/>
            <a:ext cx="7341033" cy="2422541"/>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29034" y="466237"/>
            <a:ext cx="8893887" cy="3606067"/>
          </a:xfrm>
          <a:prstGeom prst="rect">
            <a:avLst/>
          </a:prstGeom>
        </p:spPr>
      </p:pic>
      <p:sp>
        <p:nvSpPr>
          <p:cNvPr id="31" name="TextBox 31"/>
          <p:cNvSpPr txBox="1"/>
          <p:nvPr/>
        </p:nvSpPr>
        <p:spPr>
          <a:xfrm>
            <a:off x="5226405" y="1317212"/>
            <a:ext cx="8549573" cy="1028700"/>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rgbClr val="000000"/>
                </a:solidFill>
                <a:latin typeface="思源宋体 CN Heavy" panose="02020900000000000000" pitchFamily="18" charset="-122"/>
                <a:ea typeface="思源宋体 CN Heavy" panose="02020900000000000000" pitchFamily="18" charset="-122"/>
              </a:rPr>
              <a:t>陶瓷首饰的起源及发展</a:t>
            </a:r>
            <a:endParaRPr lang="en-US" sz="6000" spc="606" dirty="0">
              <a:solidFill>
                <a:srgbClr val="000000"/>
              </a:solidFill>
              <a:latin typeface="思源宋体 CN Heavy" panose="02020900000000000000" pitchFamily="18" charset="-122"/>
              <a:ea typeface="思源宋体 CN Heavy" panose="02020900000000000000" pitchFamily="18" charset="-122"/>
            </a:endParaRPr>
          </a:p>
        </p:txBody>
      </p:sp>
      <p:sp>
        <p:nvSpPr>
          <p:cNvPr id="32" name="TextBox 32"/>
          <p:cNvSpPr txBox="1"/>
          <p:nvPr/>
        </p:nvSpPr>
        <p:spPr>
          <a:xfrm>
            <a:off x="2000893" y="2487230"/>
            <a:ext cx="2113903"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石器时代</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33" name="AutoShape 33"/>
          <p:cNvSpPr/>
          <p:nvPr/>
        </p:nvSpPr>
        <p:spPr>
          <a:xfrm rot="5400000">
            <a:off x="-1254625" y="5634703"/>
            <a:ext cx="6199696" cy="0"/>
          </a:xfrm>
          <a:prstGeom prst="line">
            <a:avLst/>
          </a:prstGeom>
          <a:ln w="38100" cap="flat">
            <a:solidFill>
              <a:srgbClr val="153185"/>
            </a:solidFill>
            <a:prstDash val="solid"/>
            <a:headEnd type="none" w="sm" len="sm"/>
            <a:tailEnd type="none" w="sm" len="sm"/>
          </a:ln>
        </p:spPr>
      </p:sp>
      <p:sp>
        <p:nvSpPr>
          <p:cNvPr id="34" name="TextBox 34"/>
          <p:cNvSpPr txBox="1"/>
          <p:nvPr/>
        </p:nvSpPr>
        <p:spPr>
          <a:xfrm>
            <a:off x="1197291" y="2451671"/>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35" name="TextBox 35"/>
          <p:cNvSpPr txBox="1"/>
          <p:nvPr/>
        </p:nvSpPr>
        <p:spPr>
          <a:xfrm>
            <a:off x="3568347" y="2461196"/>
            <a:ext cx="685467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——羽毛、兽牙、贝壳</a:t>
            </a:r>
          </a:p>
        </p:txBody>
      </p:sp>
      <p:sp>
        <p:nvSpPr>
          <p:cNvPr id="36" name="TextBox 36"/>
          <p:cNvSpPr txBox="1"/>
          <p:nvPr/>
        </p:nvSpPr>
        <p:spPr>
          <a:xfrm>
            <a:off x="1197291" y="3197570"/>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37" name="TextBox 37"/>
          <p:cNvSpPr txBox="1"/>
          <p:nvPr/>
        </p:nvSpPr>
        <p:spPr>
          <a:xfrm>
            <a:off x="1197291" y="3935570"/>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38" name="TextBox 38"/>
          <p:cNvSpPr txBox="1"/>
          <p:nvPr/>
        </p:nvSpPr>
        <p:spPr>
          <a:xfrm>
            <a:off x="1197291" y="4690587"/>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39" name="TextBox 39"/>
          <p:cNvSpPr txBox="1"/>
          <p:nvPr/>
        </p:nvSpPr>
        <p:spPr>
          <a:xfrm>
            <a:off x="1197291" y="5407148"/>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40" name="TextBox 40"/>
          <p:cNvSpPr txBox="1"/>
          <p:nvPr/>
        </p:nvSpPr>
        <p:spPr>
          <a:xfrm>
            <a:off x="1197291" y="8067801"/>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41" name="TextBox 41"/>
          <p:cNvSpPr txBox="1"/>
          <p:nvPr/>
        </p:nvSpPr>
        <p:spPr>
          <a:xfrm>
            <a:off x="1197291" y="6708899"/>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a:p>
        </p:txBody>
      </p:sp>
      <p:sp>
        <p:nvSpPr>
          <p:cNvPr id="42" name="TextBox 42"/>
          <p:cNvSpPr txBox="1"/>
          <p:nvPr/>
        </p:nvSpPr>
        <p:spPr>
          <a:xfrm>
            <a:off x="2044421" y="3225917"/>
            <a:ext cx="1646013"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周时期</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43" name="TextBox 43"/>
          <p:cNvSpPr txBox="1"/>
          <p:nvPr/>
        </p:nvSpPr>
        <p:spPr>
          <a:xfrm>
            <a:off x="3016870" y="3216392"/>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——以鸟头、兽头图案为主的骨笄、玉笄、铜笄</a:t>
            </a:r>
          </a:p>
        </p:txBody>
      </p:sp>
      <p:sp>
        <p:nvSpPr>
          <p:cNvPr id="44" name="TextBox 44"/>
          <p:cNvSpPr txBox="1"/>
          <p:nvPr/>
        </p:nvSpPr>
        <p:spPr>
          <a:xfrm>
            <a:off x="2044421" y="3981569"/>
            <a:ext cx="2144188" cy="661078"/>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汉代时期</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45" name="TextBox 45"/>
          <p:cNvSpPr txBox="1"/>
          <p:nvPr/>
        </p:nvSpPr>
        <p:spPr>
          <a:xfrm>
            <a:off x="3016832" y="3952994"/>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——大量金银、玉石、珍珠，点翠工艺出现</a:t>
            </a:r>
          </a:p>
        </p:txBody>
      </p:sp>
      <p:sp>
        <p:nvSpPr>
          <p:cNvPr id="46" name="TextBox 46"/>
          <p:cNvSpPr txBox="1"/>
          <p:nvPr/>
        </p:nvSpPr>
        <p:spPr>
          <a:xfrm>
            <a:off x="2044421" y="4718169"/>
            <a:ext cx="3670573"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魏晋南北朝时期</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47" name="TextBox 47"/>
          <p:cNvSpPr txBox="1"/>
          <p:nvPr/>
        </p:nvSpPr>
        <p:spPr>
          <a:xfrm>
            <a:off x="2710357" y="4683096"/>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——红、蓝宝石，假发出现</a:t>
            </a:r>
          </a:p>
        </p:txBody>
      </p:sp>
      <p:sp>
        <p:nvSpPr>
          <p:cNvPr id="48" name="TextBox 48"/>
          <p:cNvSpPr txBox="1"/>
          <p:nvPr/>
        </p:nvSpPr>
        <p:spPr>
          <a:xfrm>
            <a:off x="4573289" y="5407148"/>
            <a:ext cx="14023290"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——金银首饰镶玉嵌宝，花丝首饰工艺精细，镶嵌用</a:t>
            </a:r>
          </a:p>
        </p:txBody>
      </p:sp>
      <p:sp>
        <p:nvSpPr>
          <p:cNvPr id="49" name="TextBox 49"/>
          <p:cNvSpPr txBox="1"/>
          <p:nvPr/>
        </p:nvSpPr>
        <p:spPr>
          <a:xfrm>
            <a:off x="2033388" y="5426198"/>
            <a:ext cx="2691011"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明朝中后期</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50" name="TextBox 50"/>
          <p:cNvSpPr txBox="1"/>
          <p:nvPr/>
        </p:nvSpPr>
        <p:spPr>
          <a:xfrm>
            <a:off x="1828800" y="6019924"/>
            <a:ext cx="16528502" cy="679450"/>
          </a:xfrm>
          <a:prstGeom prst="rect">
            <a:avLst/>
          </a:prstGeom>
        </p:spPr>
        <p:txBody>
          <a:bodyPr lIns="0" tIns="0" rIns="0" bIns="0" rtlCol="0" anchor="t">
            <a:spAutoFit/>
          </a:bodyPr>
          <a:lstStyle/>
          <a:p>
            <a:pPr>
              <a:lnSpc>
                <a:spcPts val="5600"/>
              </a:lnSpc>
              <a:spcBef>
                <a:spcPct val="0"/>
              </a:spcBef>
            </a:pPr>
            <a:r>
              <a:rPr lang="en-US" sz="4000" dirty="0">
                <a:solidFill>
                  <a:srgbClr val="000000"/>
                </a:solidFill>
                <a:latin typeface="思源宋体 CN Medium" panose="02020500000000000000" pitchFamily="18" charset="-122"/>
                <a:ea typeface="思源宋体 CN Medium" panose="02020500000000000000" pitchFamily="18" charset="-122"/>
              </a:rPr>
              <a:t>  </a:t>
            </a:r>
            <a:r>
              <a:rPr lang="en-US" sz="4000" dirty="0" err="1">
                <a:solidFill>
                  <a:srgbClr val="000000"/>
                </a:solidFill>
                <a:latin typeface="思源宋体 CN Medium" panose="02020500000000000000" pitchFamily="18" charset="-122"/>
                <a:ea typeface="思源宋体 CN Medium" panose="02020500000000000000" pitchFamily="18" charset="-122"/>
              </a:rPr>
              <a:t>料范围扩大（红蓝宝石，珍珠，珊瑚，松石，青金石，绿松石</a:t>
            </a:r>
            <a:r>
              <a:rPr lang="en-US" sz="4000" dirty="0">
                <a:solidFill>
                  <a:srgbClr val="000000"/>
                </a:solidFill>
                <a:latin typeface="思源宋体 CN Medium" panose="02020500000000000000" pitchFamily="18" charset="-122"/>
                <a:ea typeface="思源宋体 CN Medium" panose="02020500000000000000" pitchFamily="18" charset="-122"/>
              </a:rPr>
              <a:t>……）</a:t>
            </a:r>
          </a:p>
        </p:txBody>
      </p:sp>
      <p:sp>
        <p:nvSpPr>
          <p:cNvPr id="51" name="TextBox 51"/>
          <p:cNvSpPr txBox="1"/>
          <p:nvPr/>
        </p:nvSpPr>
        <p:spPr>
          <a:xfrm>
            <a:off x="1981200" y="6737474"/>
            <a:ext cx="1184744"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清代</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52" name="TextBox 52"/>
          <p:cNvSpPr txBox="1"/>
          <p:nvPr/>
        </p:nvSpPr>
        <p:spPr>
          <a:xfrm>
            <a:off x="2988257" y="6727951"/>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——鎏金工艺出现，珐琅饰品、雕漆饰品、琉璃出现，镀嵌工</a:t>
            </a:r>
          </a:p>
        </p:txBody>
      </p:sp>
      <p:sp>
        <p:nvSpPr>
          <p:cNvPr id="53" name="TextBox 53"/>
          <p:cNvSpPr txBox="1"/>
          <p:nvPr/>
        </p:nvSpPr>
        <p:spPr>
          <a:xfrm>
            <a:off x="2057400" y="7435342"/>
            <a:ext cx="16528502" cy="679450"/>
          </a:xfrm>
          <a:prstGeom prst="rect">
            <a:avLst/>
          </a:prstGeom>
        </p:spPr>
        <p:txBody>
          <a:bodyPr lIns="0" tIns="0" rIns="0" bIns="0" rtlCol="0" anchor="t">
            <a:spAutoFit/>
          </a:bodyPr>
          <a:lstStyle/>
          <a:p>
            <a:pPr>
              <a:lnSpc>
                <a:spcPts val="5600"/>
              </a:lnSpc>
              <a:spcBef>
                <a:spcPct val="0"/>
              </a:spcBef>
            </a:pPr>
            <a:r>
              <a:rPr lang="en-US" sz="4000" dirty="0" err="1">
                <a:solidFill>
                  <a:srgbClr val="000000"/>
                </a:solidFill>
                <a:latin typeface="思源宋体 CN Medium" panose="02020500000000000000" pitchFamily="18" charset="-122"/>
                <a:ea typeface="思源宋体 CN Medium" panose="02020500000000000000" pitchFamily="18" charset="-122"/>
              </a:rPr>
              <a:t>艺发展，点翠工艺到达顶峰</a:t>
            </a:r>
            <a:endParaRPr lang="en-US" sz="4000" dirty="0">
              <a:solidFill>
                <a:srgbClr val="000000"/>
              </a:solidFill>
              <a:latin typeface="思源宋体 CN Medium" panose="02020500000000000000" pitchFamily="18" charset="-122"/>
              <a:ea typeface="思源宋体 CN Medium" panose="02020500000000000000" pitchFamily="18" charset="-122"/>
            </a:endParaRPr>
          </a:p>
        </p:txBody>
      </p:sp>
      <p:sp>
        <p:nvSpPr>
          <p:cNvPr id="54" name="TextBox 54"/>
          <p:cNvSpPr txBox="1"/>
          <p:nvPr/>
        </p:nvSpPr>
        <p:spPr>
          <a:xfrm>
            <a:off x="1981200" y="8105901"/>
            <a:ext cx="1214829" cy="669927"/>
          </a:xfrm>
          <a:prstGeom prst="rect">
            <a:avLst/>
          </a:prstGeom>
        </p:spPr>
        <p:txBody>
          <a:bodyPr wrap="square" lIns="0" tIns="0" rIns="0" bIns="0" rtlCol="0" anchor="t">
            <a:spAutoFit/>
          </a:bodyPr>
          <a:lstStyle/>
          <a:p>
            <a:pPr algn="ctr">
              <a:lnSpc>
                <a:spcPts val="5599"/>
              </a:lnSpc>
            </a:pPr>
            <a:r>
              <a:rPr lang="en-US" sz="3999" b="1" dirty="0" err="1">
                <a:solidFill>
                  <a:srgbClr val="153185"/>
                </a:solidFill>
                <a:latin typeface="思源宋体 CN Medium" panose="02020500000000000000" pitchFamily="18" charset="-122"/>
                <a:ea typeface="思源宋体 CN Medium" panose="02020500000000000000" pitchFamily="18" charset="-122"/>
              </a:rPr>
              <a:t>现代</a:t>
            </a:r>
            <a:endParaRPr lang="en-US" sz="3999" b="1" dirty="0">
              <a:solidFill>
                <a:srgbClr val="153185"/>
              </a:solidFill>
              <a:latin typeface="思源宋体 CN Medium" panose="02020500000000000000" pitchFamily="18" charset="-122"/>
              <a:ea typeface="思源宋体 CN Medium" panose="02020500000000000000" pitchFamily="18" charset="-122"/>
            </a:endParaRPr>
          </a:p>
        </p:txBody>
      </p:sp>
      <p:sp>
        <p:nvSpPr>
          <p:cNvPr id="55" name="TextBox 55"/>
          <p:cNvSpPr txBox="1"/>
          <p:nvPr/>
        </p:nvSpPr>
        <p:spPr>
          <a:xfrm>
            <a:off x="3248217" y="8096376"/>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——合金材料、陶瓷、塑料、有机玻璃、皮革、纤维织物等，</a:t>
            </a:r>
          </a:p>
        </p:txBody>
      </p:sp>
      <p:sp>
        <p:nvSpPr>
          <p:cNvPr id="56" name="TextBox 56"/>
          <p:cNvSpPr txBox="1"/>
          <p:nvPr/>
        </p:nvSpPr>
        <p:spPr>
          <a:xfrm>
            <a:off x="2033388" y="8794243"/>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甚至纸，均被运用于首饰设计中</a:t>
            </a:r>
          </a:p>
        </p:txBody>
      </p:sp>
      <p:sp>
        <p:nvSpPr>
          <p:cNvPr id="57" name="等腰三角形 56">
            <a:extLst>
              <a:ext uri="{FF2B5EF4-FFF2-40B4-BE49-F238E27FC236}">
                <a16:creationId xmlns:a16="http://schemas.microsoft.com/office/drawing/2014/main" id="{1AD272C1-5AAC-9C76-A95F-80AEF6592F67}"/>
              </a:ext>
            </a:extLst>
          </p:cNvPr>
          <p:cNvSpPr/>
          <p:nvPr/>
        </p:nvSpPr>
        <p:spPr>
          <a:xfrm rot="5400000">
            <a:off x="1741936" y="2632698"/>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63593EC3-7B99-16AB-3695-9A1424D475AE}"/>
              </a:ext>
            </a:extLst>
          </p:cNvPr>
          <p:cNvSpPr/>
          <p:nvPr/>
        </p:nvSpPr>
        <p:spPr>
          <a:xfrm rot="5400000">
            <a:off x="1741936" y="34564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5D185BDB-B66C-29C4-CA6F-14B8D57ED9DB}"/>
              </a:ext>
            </a:extLst>
          </p:cNvPr>
          <p:cNvSpPr/>
          <p:nvPr/>
        </p:nvSpPr>
        <p:spPr>
          <a:xfrm rot="5400000">
            <a:off x="1741936" y="41635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6BBB054C-4E6E-3CAD-870A-B68E1CE1BF55}"/>
              </a:ext>
            </a:extLst>
          </p:cNvPr>
          <p:cNvSpPr/>
          <p:nvPr/>
        </p:nvSpPr>
        <p:spPr>
          <a:xfrm rot="5400000">
            <a:off x="1741936" y="49255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7DDAADF1-4EA2-947C-CAEC-BD2164692FDC}"/>
              </a:ext>
            </a:extLst>
          </p:cNvPr>
          <p:cNvSpPr/>
          <p:nvPr/>
        </p:nvSpPr>
        <p:spPr>
          <a:xfrm rot="5400000">
            <a:off x="1741936" y="55900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371F3612-0712-1149-146E-D330E0D852A3}"/>
              </a:ext>
            </a:extLst>
          </p:cNvPr>
          <p:cNvSpPr/>
          <p:nvPr/>
        </p:nvSpPr>
        <p:spPr>
          <a:xfrm rot="5400000">
            <a:off x="1741936" y="68854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84E8FCBC-34B1-E860-6636-3BAA98F0CC43}"/>
              </a:ext>
            </a:extLst>
          </p:cNvPr>
          <p:cNvSpPr/>
          <p:nvPr/>
        </p:nvSpPr>
        <p:spPr>
          <a:xfrm rot="5400000">
            <a:off x="1741936" y="82783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3556382" y="1917286"/>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2535913"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5038576" y="1806906"/>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505063" y="1849769"/>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3049099"/>
            <a:ext cx="7315200" cy="3045783"/>
          </a:xfrm>
          <a:prstGeom prst="rect">
            <a:avLst/>
          </a:prstGeom>
        </p:spPr>
      </p:pic>
      <p:grpSp>
        <p:nvGrpSpPr>
          <p:cNvPr id="30" name="Group 30"/>
          <p:cNvGrpSpPr/>
          <p:nvPr/>
        </p:nvGrpSpPr>
        <p:grpSpPr>
          <a:xfrm>
            <a:off x="6255656" y="3556936"/>
            <a:ext cx="5776688" cy="2301981"/>
            <a:chOff x="0" y="0"/>
            <a:chExt cx="7702251" cy="3069308"/>
          </a:xfrm>
        </p:grpSpPr>
        <p:pic>
          <p:nvPicPr>
            <p:cNvPr id="31" name="Picture 31"/>
            <p:cNvPicPr>
              <a:picLocks noChangeAspect="1"/>
            </p:cNvPicPr>
            <p:nvPr/>
          </p:nvPicPr>
          <p:blipFill>
            <a:blip r:embed="rId7"/>
            <a:srcRect/>
            <a:stretch>
              <a:fillRect/>
            </a:stretch>
          </p:blipFill>
          <p:spPr>
            <a:xfrm rot="-4790088">
              <a:off x="853069" y="-175569"/>
              <a:ext cx="2242328" cy="3609380"/>
            </a:xfrm>
            <a:prstGeom prst="rect">
              <a:avLst/>
            </a:prstGeom>
          </p:spPr>
        </p:pic>
        <p:pic>
          <p:nvPicPr>
            <p:cNvPr id="32" name="Picture 32"/>
            <p:cNvPicPr>
              <a:picLocks noChangeAspect="1"/>
            </p:cNvPicPr>
            <p:nvPr/>
          </p:nvPicPr>
          <p:blipFill>
            <a:blip r:embed="rId8"/>
            <a:srcRect/>
            <a:stretch>
              <a:fillRect/>
            </a:stretch>
          </p:blipFill>
          <p:spPr>
            <a:xfrm rot="-6263778">
              <a:off x="4554314" y="-270036"/>
              <a:ext cx="2242328" cy="3609380"/>
            </a:xfrm>
            <a:prstGeom prst="rect">
              <a:avLst/>
            </a:prstGeom>
          </p:spPr>
        </p:pic>
      </p:grpSp>
      <p:grpSp>
        <p:nvGrpSpPr>
          <p:cNvPr id="34" name="Group 34"/>
          <p:cNvGrpSpPr/>
          <p:nvPr/>
        </p:nvGrpSpPr>
        <p:grpSpPr>
          <a:xfrm>
            <a:off x="4558420" y="4086065"/>
            <a:ext cx="895649" cy="891408"/>
            <a:chOff x="0" y="0"/>
            <a:chExt cx="1194198" cy="1188544"/>
          </a:xfrm>
        </p:grpSpPr>
        <p:pic>
          <p:nvPicPr>
            <p:cNvPr id="35" name="Picture 3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36" name="TextBox 36"/>
            <p:cNvSpPr txBox="1"/>
            <p:nvPr/>
          </p:nvSpPr>
          <p:spPr>
            <a:xfrm>
              <a:off x="226830" y="17997"/>
              <a:ext cx="740539" cy="1057299"/>
            </a:xfrm>
            <a:prstGeom prst="rect">
              <a:avLst/>
            </a:prstGeom>
          </p:spPr>
          <p:txBody>
            <a:bodyPr lIns="0" tIns="0" rIns="0" bIns="0" rtlCol="0" anchor="t">
              <a:spAutoFit/>
            </a:bodyPr>
            <a:lstStyle/>
            <a:p>
              <a:pPr algn="ctr">
                <a:lnSpc>
                  <a:spcPts val="6671"/>
                </a:lnSpc>
              </a:pPr>
              <a:r>
                <a:rPr lang="en-US" sz="4765">
                  <a:solidFill>
                    <a:srgbClr val="004AAD"/>
                  </a:solidFill>
                  <a:latin typeface="可画甜心体 Bold"/>
                </a:rPr>
                <a:t>01</a:t>
              </a:r>
            </a:p>
          </p:txBody>
        </p:sp>
      </p:grpSp>
      <p:grpSp>
        <p:nvGrpSpPr>
          <p:cNvPr id="37" name="Group 37"/>
          <p:cNvGrpSpPr/>
          <p:nvPr/>
        </p:nvGrpSpPr>
        <p:grpSpPr>
          <a:xfrm>
            <a:off x="12834937" y="4086065"/>
            <a:ext cx="895649" cy="891408"/>
            <a:chOff x="0" y="0"/>
            <a:chExt cx="1194198" cy="1188544"/>
          </a:xfrm>
        </p:grpSpPr>
        <p:pic>
          <p:nvPicPr>
            <p:cNvPr id="38" name="Picture 3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39" name="TextBox 39"/>
            <p:cNvSpPr txBox="1"/>
            <p:nvPr/>
          </p:nvSpPr>
          <p:spPr>
            <a:xfrm>
              <a:off x="226830" y="17997"/>
              <a:ext cx="740539" cy="1057299"/>
            </a:xfrm>
            <a:prstGeom prst="rect">
              <a:avLst/>
            </a:prstGeom>
          </p:spPr>
          <p:txBody>
            <a:bodyPr lIns="0" tIns="0" rIns="0" bIns="0" rtlCol="0" anchor="t">
              <a:spAutoFit/>
            </a:bodyPr>
            <a:lstStyle/>
            <a:p>
              <a:pPr algn="ctr">
                <a:lnSpc>
                  <a:spcPts val="6671"/>
                </a:lnSpc>
              </a:pPr>
              <a:r>
                <a:rPr lang="en-US" sz="4765">
                  <a:solidFill>
                    <a:srgbClr val="004AAD"/>
                  </a:solidFill>
                  <a:latin typeface="可画甜心体 Bold"/>
                </a:rPr>
                <a:t>03</a:t>
              </a:r>
            </a:p>
          </p:txBody>
        </p:sp>
      </p:grpSp>
      <p:grpSp>
        <p:nvGrpSpPr>
          <p:cNvPr id="40" name="Group 40"/>
          <p:cNvGrpSpPr/>
          <p:nvPr/>
        </p:nvGrpSpPr>
        <p:grpSpPr>
          <a:xfrm>
            <a:off x="8696176" y="6149661"/>
            <a:ext cx="895649" cy="891408"/>
            <a:chOff x="0" y="0"/>
            <a:chExt cx="1194198" cy="1188544"/>
          </a:xfrm>
        </p:grpSpPr>
        <p:pic>
          <p:nvPicPr>
            <p:cNvPr id="41" name="Picture 4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42" name="TextBox 42"/>
            <p:cNvSpPr txBox="1"/>
            <p:nvPr/>
          </p:nvSpPr>
          <p:spPr>
            <a:xfrm>
              <a:off x="226830" y="17997"/>
              <a:ext cx="740539" cy="1057299"/>
            </a:xfrm>
            <a:prstGeom prst="rect">
              <a:avLst/>
            </a:prstGeom>
          </p:spPr>
          <p:txBody>
            <a:bodyPr lIns="0" tIns="0" rIns="0" bIns="0" rtlCol="0" anchor="t">
              <a:spAutoFit/>
            </a:bodyPr>
            <a:lstStyle/>
            <a:p>
              <a:pPr algn="ctr">
                <a:lnSpc>
                  <a:spcPts val="6671"/>
                </a:lnSpc>
              </a:pPr>
              <a:r>
                <a:rPr lang="en-US" sz="4765">
                  <a:solidFill>
                    <a:srgbClr val="004AAD"/>
                  </a:solidFill>
                  <a:latin typeface="可画甜心体 Bold"/>
                </a:rPr>
                <a:t>03</a:t>
              </a:r>
            </a:p>
          </p:txBody>
        </p:sp>
      </p:grpSp>
      <p:sp>
        <p:nvSpPr>
          <p:cNvPr id="43" name="TextBox 43"/>
          <p:cNvSpPr txBox="1"/>
          <p:nvPr/>
        </p:nvSpPr>
        <p:spPr>
          <a:xfrm>
            <a:off x="1430973" y="5018519"/>
            <a:ext cx="3497390" cy="1095376"/>
          </a:xfrm>
          <a:prstGeom prst="rect">
            <a:avLst/>
          </a:prstGeom>
        </p:spPr>
        <p:txBody>
          <a:bodyPr lIns="0" tIns="0" rIns="0" bIns="0" rtlCol="0" anchor="t">
            <a:spAutoFit/>
          </a:bodyPr>
          <a:lstStyle/>
          <a:p>
            <a:pPr algn="ctr">
              <a:lnSpc>
                <a:spcPts val="4499"/>
              </a:lnSpc>
            </a:pPr>
            <a:r>
              <a:rPr lang="en-US" sz="2999">
                <a:solidFill>
                  <a:srgbClr val="000000"/>
                </a:solidFill>
                <a:latin typeface="思源宋体 CN Medium" panose="02020500000000000000" pitchFamily="18" charset="-122"/>
                <a:ea typeface="思源宋体 CN Medium" panose="02020500000000000000" pitchFamily="18" charset="-122"/>
              </a:rPr>
              <a:t>(Bernardaud) </a:t>
            </a:r>
          </a:p>
          <a:p>
            <a:pPr algn="ctr">
              <a:lnSpc>
                <a:spcPts val="4499"/>
              </a:lnSpc>
            </a:pPr>
            <a:r>
              <a:rPr lang="en-US" sz="2999">
                <a:solidFill>
                  <a:srgbClr val="000000"/>
                </a:solidFill>
                <a:latin typeface="思源宋体 CN Medium" panose="02020500000000000000" pitchFamily="18" charset="-122"/>
                <a:ea typeface="思源宋体 CN Medium" panose="02020500000000000000" pitchFamily="18" charset="-122"/>
              </a:rPr>
              <a:t>著名法裔瓷艺师</a:t>
            </a:r>
          </a:p>
        </p:txBody>
      </p:sp>
      <p:sp>
        <p:nvSpPr>
          <p:cNvPr id="44" name="TextBox 44"/>
          <p:cNvSpPr txBox="1"/>
          <p:nvPr/>
        </p:nvSpPr>
        <p:spPr>
          <a:xfrm>
            <a:off x="12834937" y="4961369"/>
            <a:ext cx="4685697" cy="2255810"/>
          </a:xfrm>
          <a:prstGeom prst="rect">
            <a:avLst/>
          </a:prstGeom>
        </p:spPr>
        <p:txBody>
          <a:bodyPr lIns="0" tIns="0" rIns="0" bIns="0" rtlCol="0" anchor="t">
            <a:spAutoFit/>
          </a:bodyPr>
          <a:lstStyle/>
          <a:p>
            <a:pPr>
              <a:lnSpc>
                <a:spcPts val="4499"/>
              </a:lnSpc>
            </a:pPr>
            <a:r>
              <a:rPr lang="en-US" sz="2999">
                <a:solidFill>
                  <a:srgbClr val="000000"/>
                </a:solidFill>
                <a:latin typeface="思源宋体 CN Medium" panose="02020500000000000000" pitchFamily="18" charset="-122"/>
                <a:ea typeface="思源宋体 CN Medium" panose="02020500000000000000" pitchFamily="18" charset="-122"/>
              </a:rPr>
              <a:t>是指用各种陶瓷材料制作，或与金属材料结合制成的起装饰人体及其相关环境的装饰品，包括首饰、摆件等。</a:t>
            </a:r>
          </a:p>
        </p:txBody>
      </p:sp>
      <p:sp>
        <p:nvSpPr>
          <p:cNvPr id="45" name="TextBox 45"/>
          <p:cNvSpPr txBox="1"/>
          <p:nvPr/>
        </p:nvSpPr>
        <p:spPr>
          <a:xfrm>
            <a:off x="4432071" y="7897423"/>
            <a:ext cx="9423858" cy="1678729"/>
          </a:xfrm>
          <a:prstGeom prst="rect">
            <a:avLst/>
          </a:prstGeom>
        </p:spPr>
        <p:txBody>
          <a:bodyPr lIns="0" tIns="0" rIns="0" bIns="0" rtlCol="0" anchor="t">
            <a:spAutoFit/>
          </a:bodyPr>
          <a:lstStyle/>
          <a:p>
            <a:pPr algn="ctr">
              <a:lnSpc>
                <a:spcPts val="4499"/>
              </a:lnSpc>
            </a:pPr>
            <a:r>
              <a:rPr lang="en-US" sz="2999">
                <a:solidFill>
                  <a:srgbClr val="000000"/>
                </a:solidFill>
                <a:latin typeface="思源宋体 CN Medium" panose="02020500000000000000" pitchFamily="18" charset="-122"/>
                <a:ea typeface="思源宋体 CN Medium" panose="02020500000000000000" pitchFamily="18" charset="-122"/>
              </a:rPr>
              <a:t>在我国，宋朝人们已经开始了利用陶瓷材料为媒介制成穿戴服饰的配件，以瓷的形质来模仿烧造与玉器色彩、光泽相仿的饰品，如瓷质的扳指、瓷珠瓷仿玉牌等。</a:t>
            </a:r>
          </a:p>
        </p:txBody>
      </p:sp>
      <p:grpSp>
        <p:nvGrpSpPr>
          <p:cNvPr id="46" name="Group 46"/>
          <p:cNvGrpSpPr/>
          <p:nvPr/>
        </p:nvGrpSpPr>
        <p:grpSpPr>
          <a:xfrm>
            <a:off x="1962840" y="4147454"/>
            <a:ext cx="2433655" cy="768631"/>
            <a:chOff x="0" y="0"/>
            <a:chExt cx="640963" cy="202438"/>
          </a:xfrm>
        </p:grpSpPr>
        <p:sp>
          <p:nvSpPr>
            <p:cNvPr id="47" name="Freeform 47"/>
            <p:cNvSpPr/>
            <p:nvPr/>
          </p:nvSpPr>
          <p:spPr>
            <a:xfrm>
              <a:off x="0" y="0"/>
              <a:ext cx="640963" cy="202438"/>
            </a:xfrm>
            <a:custGeom>
              <a:avLst/>
              <a:gdLst/>
              <a:ahLst/>
              <a:cxnLst/>
              <a:rect l="l" t="t" r="r" b="b"/>
              <a:pathLst>
                <a:path w="640963" h="202438">
                  <a:moveTo>
                    <a:pt x="101219" y="0"/>
                  </a:moveTo>
                  <a:lnTo>
                    <a:pt x="539744" y="0"/>
                  </a:lnTo>
                  <a:cubicBezTo>
                    <a:pt x="566589" y="0"/>
                    <a:pt x="592334" y="10664"/>
                    <a:pt x="611316" y="29646"/>
                  </a:cubicBezTo>
                  <a:cubicBezTo>
                    <a:pt x="630299" y="48629"/>
                    <a:pt x="640963" y="74374"/>
                    <a:pt x="640963" y="101219"/>
                  </a:cubicBezTo>
                  <a:lnTo>
                    <a:pt x="640963" y="101219"/>
                  </a:lnTo>
                  <a:cubicBezTo>
                    <a:pt x="640963" y="128064"/>
                    <a:pt x="630299" y="153809"/>
                    <a:pt x="611316" y="172791"/>
                  </a:cubicBezTo>
                  <a:cubicBezTo>
                    <a:pt x="592334" y="191774"/>
                    <a:pt x="566589" y="202438"/>
                    <a:pt x="539744"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48" name="TextBox 4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13891440" y="4147446"/>
            <a:ext cx="2568828" cy="768631"/>
            <a:chOff x="0" y="0"/>
            <a:chExt cx="676564" cy="202438"/>
          </a:xfrm>
        </p:grpSpPr>
        <p:sp>
          <p:nvSpPr>
            <p:cNvPr id="51" name="Freeform 51"/>
            <p:cNvSpPr/>
            <p:nvPr/>
          </p:nvSpPr>
          <p:spPr>
            <a:xfrm>
              <a:off x="0" y="0"/>
              <a:ext cx="676564" cy="202438"/>
            </a:xfrm>
            <a:custGeom>
              <a:avLst/>
              <a:gdLst/>
              <a:ahLst/>
              <a:cxnLst/>
              <a:rect l="l" t="t" r="r" b="b"/>
              <a:pathLst>
                <a:path w="676564" h="202438">
                  <a:moveTo>
                    <a:pt x="101219" y="0"/>
                  </a:moveTo>
                  <a:lnTo>
                    <a:pt x="575345" y="0"/>
                  </a:lnTo>
                  <a:cubicBezTo>
                    <a:pt x="602190" y="0"/>
                    <a:pt x="627935" y="10664"/>
                    <a:pt x="646917" y="29646"/>
                  </a:cubicBezTo>
                  <a:cubicBezTo>
                    <a:pt x="665900" y="48629"/>
                    <a:pt x="676564" y="74374"/>
                    <a:pt x="676564" y="101219"/>
                  </a:cubicBezTo>
                  <a:lnTo>
                    <a:pt x="676564" y="101219"/>
                  </a:lnTo>
                  <a:cubicBezTo>
                    <a:pt x="676564" y="157120"/>
                    <a:pt x="631247" y="202438"/>
                    <a:pt x="575345"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52" name="TextBox 5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4029828" y="4211216"/>
            <a:ext cx="2292052" cy="655390"/>
            <a:chOff x="0" y="0"/>
            <a:chExt cx="603668" cy="172613"/>
          </a:xfrm>
        </p:grpSpPr>
        <p:sp>
          <p:nvSpPr>
            <p:cNvPr id="54" name="Freeform 54"/>
            <p:cNvSpPr/>
            <p:nvPr/>
          </p:nvSpPr>
          <p:spPr>
            <a:xfrm>
              <a:off x="0" y="0"/>
              <a:ext cx="603668" cy="172613"/>
            </a:xfrm>
            <a:custGeom>
              <a:avLst/>
              <a:gdLst/>
              <a:ahLst/>
              <a:cxnLst/>
              <a:rect l="l" t="t" r="r" b="b"/>
              <a:pathLst>
                <a:path w="603668" h="172613">
                  <a:moveTo>
                    <a:pt x="86307" y="0"/>
                  </a:moveTo>
                  <a:lnTo>
                    <a:pt x="517362" y="0"/>
                  </a:lnTo>
                  <a:cubicBezTo>
                    <a:pt x="565027" y="0"/>
                    <a:pt x="603668" y="38641"/>
                    <a:pt x="603668" y="86307"/>
                  </a:cubicBezTo>
                  <a:lnTo>
                    <a:pt x="603668" y="86307"/>
                  </a:lnTo>
                  <a:cubicBezTo>
                    <a:pt x="603668" y="109196"/>
                    <a:pt x="594575" y="131149"/>
                    <a:pt x="578389" y="147334"/>
                  </a:cubicBezTo>
                  <a:cubicBezTo>
                    <a:pt x="562204" y="163520"/>
                    <a:pt x="540251" y="172613"/>
                    <a:pt x="517362"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55" name="TextBox 5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4277836" y="4189261"/>
            <a:ext cx="1796036" cy="604051"/>
          </a:xfrm>
          <a:prstGeom prst="rect">
            <a:avLst/>
          </a:prstGeom>
        </p:spPr>
        <p:txBody>
          <a:bodyPr lIns="0" tIns="0" rIns="0" bIns="0" rtlCol="0" anchor="t">
            <a:spAutoFit/>
          </a:bodyPr>
          <a:lstStyle/>
          <a:p>
            <a:pPr algn="ctr">
              <a:lnSpc>
                <a:spcPts val="5093"/>
              </a:lnSpc>
            </a:pPr>
            <a:r>
              <a:rPr lang="en-US" sz="3395">
                <a:solidFill>
                  <a:srgbClr val="FFFFFF"/>
                </a:solidFill>
                <a:latin typeface="思源宋体 CN Heavy" panose="02020900000000000000" pitchFamily="18" charset="-122"/>
                <a:ea typeface="思源宋体 CN Heavy" panose="02020900000000000000" pitchFamily="18" charset="-122"/>
              </a:rPr>
              <a:t>陶瓷首饰</a:t>
            </a:r>
          </a:p>
        </p:txBody>
      </p:sp>
      <p:grpSp>
        <p:nvGrpSpPr>
          <p:cNvPr id="57" name="Group 57"/>
          <p:cNvGrpSpPr/>
          <p:nvPr/>
        </p:nvGrpSpPr>
        <p:grpSpPr>
          <a:xfrm>
            <a:off x="8050997" y="7128793"/>
            <a:ext cx="2186005" cy="768631"/>
            <a:chOff x="0" y="0"/>
            <a:chExt cx="575738" cy="202438"/>
          </a:xfrm>
        </p:grpSpPr>
        <p:sp>
          <p:nvSpPr>
            <p:cNvPr id="58" name="Freeform 58"/>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59" name="TextBox 5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8152399" y="7185413"/>
            <a:ext cx="1983203" cy="655390"/>
            <a:chOff x="0" y="0"/>
            <a:chExt cx="522325" cy="172613"/>
          </a:xfrm>
        </p:grpSpPr>
        <p:sp>
          <p:nvSpPr>
            <p:cNvPr id="61" name="Freeform 61"/>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62" name="TextBox 6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2064242" y="4030390"/>
            <a:ext cx="3086098" cy="3266926"/>
            <a:chOff x="0" y="-47625"/>
            <a:chExt cx="812800" cy="860425"/>
          </a:xfrm>
        </p:grpSpPr>
        <p:sp>
          <p:nvSpPr>
            <p:cNvPr id="65" name="Freeform 65"/>
            <p:cNvSpPr/>
            <p:nvPr/>
          </p:nvSpPr>
          <p:spPr>
            <a:xfrm>
              <a:off x="950" y="-640"/>
              <a:ext cx="587550" cy="172613"/>
            </a:xfrm>
            <a:custGeom>
              <a:avLst/>
              <a:gdLst/>
              <a:ahLst/>
              <a:cxnLst/>
              <a:rect l="l" t="t" r="r" b="b"/>
              <a:pathLst>
                <a:path w="587550" h="172613">
                  <a:moveTo>
                    <a:pt x="86307" y="0"/>
                  </a:moveTo>
                  <a:lnTo>
                    <a:pt x="501243" y="0"/>
                  </a:lnTo>
                  <a:cubicBezTo>
                    <a:pt x="524133" y="0"/>
                    <a:pt x="546086" y="9093"/>
                    <a:pt x="562271" y="25279"/>
                  </a:cubicBezTo>
                  <a:cubicBezTo>
                    <a:pt x="578457" y="41464"/>
                    <a:pt x="587550" y="63417"/>
                    <a:pt x="587550" y="86307"/>
                  </a:cubicBezTo>
                  <a:lnTo>
                    <a:pt x="587550" y="86307"/>
                  </a:lnTo>
                  <a:cubicBezTo>
                    <a:pt x="587550" y="133972"/>
                    <a:pt x="548909" y="172613"/>
                    <a:pt x="501243"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txBody>
            <a:bodyPr/>
            <a:lstStyle/>
            <a:p>
              <a:endParaRPr lang="zh-CN" altLang="en-US">
                <a:latin typeface="思源宋体 CN Heavy" panose="02020900000000000000" pitchFamily="18" charset="-122"/>
                <a:ea typeface="思源宋体 CN Heavy" panose="02020900000000000000" pitchFamily="18" charset="-122"/>
              </a:endParaRPr>
            </a:p>
          </p:txBody>
        </p:sp>
        <p:sp>
          <p:nvSpPr>
            <p:cNvPr id="66" name="TextBox 66"/>
            <p:cNvSpPr txBox="1"/>
            <p:nvPr/>
          </p:nvSpPr>
          <p:spPr>
            <a:xfrm>
              <a:off x="0" y="-47625"/>
              <a:ext cx="812800" cy="860425"/>
            </a:xfrm>
            <a:prstGeom prst="rect">
              <a:avLst/>
            </a:prstGeom>
          </p:spPr>
          <p:txBody>
            <a:bodyPr lIns="50800" tIns="50800" rIns="50800" bIns="50800" rtlCol="0" anchor="ctr"/>
            <a:lstStyle/>
            <a:p>
              <a:pPr algn="ctr">
                <a:lnSpc>
                  <a:spcPts val="2659"/>
                </a:lnSpc>
              </a:pPr>
              <a:endParaRPr>
                <a:latin typeface="思源宋体 CN Heavy" panose="02020900000000000000" pitchFamily="18" charset="-122"/>
                <a:ea typeface="思源宋体 CN Heavy" panose="02020900000000000000" pitchFamily="18" charset="-122"/>
              </a:endParaRPr>
            </a:p>
          </p:txBody>
        </p:sp>
      </p:grpSp>
      <p:sp>
        <p:nvSpPr>
          <p:cNvPr id="63" name="TextBox 63"/>
          <p:cNvSpPr txBox="1"/>
          <p:nvPr/>
        </p:nvSpPr>
        <p:spPr>
          <a:xfrm>
            <a:off x="8279157" y="7163458"/>
            <a:ext cx="1729686" cy="604051"/>
          </a:xfrm>
          <a:prstGeom prst="rect">
            <a:avLst/>
          </a:prstGeom>
        </p:spPr>
        <p:txBody>
          <a:bodyPr lIns="0" tIns="0" rIns="0" bIns="0" rtlCol="0" anchor="t">
            <a:spAutoFit/>
          </a:bodyPr>
          <a:lstStyle/>
          <a:p>
            <a:pPr algn="ctr">
              <a:lnSpc>
                <a:spcPts val="5093"/>
              </a:lnSpc>
            </a:pPr>
            <a:r>
              <a:rPr lang="en-US" sz="3395">
                <a:solidFill>
                  <a:srgbClr val="FFFFFF"/>
                </a:solidFill>
                <a:latin typeface="思源宋体 CN Heavy" panose="02020900000000000000" pitchFamily="18" charset="-122"/>
                <a:ea typeface="思源宋体 CN Heavy" panose="02020900000000000000" pitchFamily="18" charset="-122"/>
              </a:rPr>
              <a:t>宋朝</a:t>
            </a:r>
          </a:p>
        </p:txBody>
      </p:sp>
      <p:sp>
        <p:nvSpPr>
          <p:cNvPr id="67" name="TextBox 31">
            <a:extLst>
              <a:ext uri="{FF2B5EF4-FFF2-40B4-BE49-F238E27FC236}">
                <a16:creationId xmlns:a16="http://schemas.microsoft.com/office/drawing/2014/main" id="{DF8CE0CE-4A94-4B29-69A7-EDEB7933AE24}"/>
              </a:ext>
            </a:extLst>
          </p:cNvPr>
          <p:cNvSpPr txBox="1"/>
          <p:nvPr/>
        </p:nvSpPr>
        <p:spPr>
          <a:xfrm>
            <a:off x="5226405" y="1317212"/>
            <a:ext cx="8549573" cy="1028700"/>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rgbClr val="000000"/>
                </a:solidFill>
                <a:latin typeface="思源宋体 CN Heavy" panose="02020900000000000000" pitchFamily="18" charset="-122"/>
                <a:ea typeface="思源宋体 CN Heavy" panose="02020900000000000000" pitchFamily="18" charset="-122"/>
              </a:rPr>
              <a:t>陶瓷首饰的</a:t>
            </a:r>
            <a:r>
              <a:rPr lang="zh-CN" altLang="en-US" sz="6000" spc="606" dirty="0">
                <a:solidFill>
                  <a:srgbClr val="000000"/>
                </a:solidFill>
                <a:latin typeface="思源宋体 CN Heavy" panose="02020900000000000000" pitchFamily="18" charset="-122"/>
                <a:ea typeface="思源宋体 CN Heavy" panose="02020900000000000000" pitchFamily="18" charset="-122"/>
              </a:rPr>
              <a:t>兴起</a:t>
            </a:r>
            <a:endParaRPr lang="en-US" sz="6000" spc="606" dirty="0">
              <a:solidFill>
                <a:srgbClr val="000000"/>
              </a:solidFill>
              <a:latin typeface="思源宋体 CN Heavy" panose="02020900000000000000" pitchFamily="18" charset="-122"/>
              <a:ea typeface="思源宋体 CN Heavy" panose="02020900000000000000" pitchFamily="18" charset="-122"/>
            </a:endParaRPr>
          </a:p>
        </p:txBody>
      </p:sp>
      <p:sp>
        <p:nvSpPr>
          <p:cNvPr id="49" name="TextBox 49"/>
          <p:cNvSpPr txBox="1"/>
          <p:nvPr/>
        </p:nvSpPr>
        <p:spPr>
          <a:xfrm>
            <a:off x="2282494" y="4182119"/>
            <a:ext cx="1794348" cy="604051"/>
          </a:xfrm>
          <a:prstGeom prst="rect">
            <a:avLst/>
          </a:prstGeom>
        </p:spPr>
        <p:txBody>
          <a:bodyPr lIns="0" tIns="0" rIns="0" bIns="0" rtlCol="0" anchor="t">
            <a:spAutoFit/>
          </a:bodyPr>
          <a:lstStyle/>
          <a:p>
            <a:pPr algn="ctr">
              <a:lnSpc>
                <a:spcPts val="5093"/>
              </a:lnSpc>
            </a:pPr>
            <a:r>
              <a:rPr lang="en-US" sz="3395" dirty="0" err="1">
                <a:solidFill>
                  <a:srgbClr val="FFFFFF"/>
                </a:solidFill>
                <a:latin typeface="思源宋体 CN Heavy" panose="02020900000000000000" pitchFamily="18" charset="-122"/>
                <a:ea typeface="思源宋体 CN Heavy" panose="02020900000000000000" pitchFamily="18" charset="-122"/>
              </a:rPr>
              <a:t>贝尔纳多</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637</Words>
  <Application>Microsoft Office PowerPoint</Application>
  <PresentationFormat>自定义</PresentationFormat>
  <Paragraphs>162</Paragraphs>
  <Slides>26</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康熙字典體</vt:lpstr>
      <vt:lpstr>等线</vt:lpstr>
      <vt:lpstr>字体圈欣意吉祥宋</vt:lpstr>
      <vt:lpstr>思源宋体 CN Heavy</vt:lpstr>
      <vt:lpstr>思源宋体 CN Medium</vt:lpstr>
      <vt:lpstr>Arial</vt:lpstr>
      <vt:lpstr>字由点字大字报</vt:lpstr>
      <vt:lpstr>可画甜心体 Bold</vt:lpstr>
      <vt:lpstr>Calibri</vt:lpstr>
      <vt:lpstr>Arimo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白蓝色复古中式新年年终总结报告工作汇报个人述职</dc:title>
  <cp:lastModifiedBy>闫 瑜笛</cp:lastModifiedBy>
  <cp:revision>1</cp:revision>
  <dcterms:created xsi:type="dcterms:W3CDTF">2006-08-16T00:00:00Z</dcterms:created>
  <dcterms:modified xsi:type="dcterms:W3CDTF">2022-12-23T07:38:25Z</dcterms:modified>
  <dc:identifier>DAFVdjx38FU</dc:identifier>
</cp:coreProperties>
</file>